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56" r:id="rId2"/>
    <p:sldId id="260" r:id="rId3"/>
    <p:sldId id="259" r:id="rId4"/>
    <p:sldId id="257" r:id="rId5"/>
    <p:sldId id="261" r:id="rId6"/>
    <p:sldId id="258" r:id="rId7"/>
    <p:sldId id="262" r:id="rId8"/>
    <p:sldId id="263" r:id="rId9"/>
    <p:sldId id="274" r:id="rId10"/>
    <p:sldId id="273" r:id="rId11"/>
    <p:sldId id="272" r:id="rId12"/>
    <p:sldId id="271" r:id="rId13"/>
    <p:sldId id="270" r:id="rId14"/>
    <p:sldId id="269" r:id="rId15"/>
    <p:sldId id="266" r:id="rId16"/>
    <p:sldId id="265" r:id="rId17"/>
    <p:sldId id="285" r:id="rId18"/>
    <p:sldId id="286" r:id="rId19"/>
    <p:sldId id="267" r:id="rId20"/>
    <p:sldId id="287" r:id="rId21"/>
    <p:sldId id="288" r:id="rId22"/>
    <p:sldId id="268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9" r:id="rId31"/>
    <p:sldId id="297" r:id="rId32"/>
    <p:sldId id="301" r:id="rId33"/>
    <p:sldId id="298" r:id="rId34"/>
    <p:sldId id="30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9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4EC11-D199-4802-AAA0-4A3ACCA2DAD4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8F96C-86C5-48E3-85B9-EDCC626946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8F96C-86C5-48E3-85B9-EDCC6269463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B1E15-1563-47FB-94CD-C87F912D979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F1BF5-1095-4BC4-9FD3-941C34AA1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театр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5" name="Прямоугольник 4"/>
          <p:cNvSpPr/>
          <p:nvPr/>
        </p:nvSpPr>
        <p:spPr>
          <a:xfrm>
            <a:off x="8460432" y="9981728"/>
            <a:ext cx="1728192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Головкина Галина Петровна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МБДОУ ДС ОВ 28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Черноморского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980728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1412776"/>
            <a:ext cx="6624736" cy="42165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Обмен опыта на РМО по теме самообразования «Развитие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творчества детей через театральную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деятельность»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Головкина Галина Петровна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МБДОУ «Д/с №3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Горные Ключи»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692696"/>
            <a:ext cx="64807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приобщение к высокохудожественной литературе, музыке, фольклору;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развитие воображения;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приобщение к совместной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дизайн-деятельности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 моделированию элементов костюма, декораций, атрибутов;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создание выразительного художественного образа;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формирование элементарных представлений о видах искусства;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реализация самостоятельной творческой деятельности детей.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согласование действий и сопровождающей их речи;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развитие общей и мелкой моторики: координации движений, мелкой моторики руки, снятие мышечного напряжения, формирование правильной осанки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-49271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своей работе по театрализованной деятельности я активно привлекаю </a:t>
            </a:r>
            <a:r>
              <a:rPr lang="ru-RU" dirty="0" smtClean="0"/>
              <a:t>перед </a:t>
            </a:r>
            <a:r>
              <a:rPr lang="ru-RU" dirty="0"/>
              <a:t>собой задачу –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620688"/>
            <a:ext cx="6336704" cy="540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своей работе по театрализованной деятельности я активно привлекаю родителей и других членов семей воспитанников, так как считаю это сотрудничество необходимым и эффективным в воспитании и образовании детей.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Родители принимают активное участие в создании развивающей среды для своих детей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Поставив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перед собой задачу – заинтересовать родителей в создании развивающей театрализованной среды, я предлагаю им помочь в пошиве костюмов для детей и взрослых, изготовлении различных атрибутов, головных уборов, декораций.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75656" y="764704"/>
            <a:ext cx="655272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Практически в каждом мероприятии (будь то праздник, досуг или развлечение) роли некоторых персонажей исполняют родители или дети старших групп. Мы практикуем постановки спектаклей, как силами взрослых, так и совместно с детьми. Подготовка к спектаклям всегда проходит весело, на эмоциональном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подъёме 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сплачивает, родители и педагоги полны оптимизма, заинтересованности, дети получают от процесса колоссальное удовольствие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Просмотр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таких постановок и участие в них даёт детям возможность в полном объёме перенимать опыт взрослых. Это позволяет эффективнее решать поставленные педагогические задачи, развивать художественно – эстетический вкус и творческие способности детей, а также поддерживать взаимосвязь детского сада с родителями в общем деле воспитания, образования и развития ребёнка.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620688"/>
            <a:ext cx="727280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</a:t>
            </a:r>
            <a:r>
              <a:rPr lang="ru-RU" sz="2000" b="1" dirty="0" smtClean="0"/>
              <a:t>Результаты моей работы:</a:t>
            </a:r>
            <a:endParaRPr lang="ru-RU" sz="2000" dirty="0"/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Дети овладевают навыками выразительной речи, правилами поведения, этикета общения со сверстниками и взрослыми.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Проявляют интерес, желание к театральному искусству.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Умеют передавать различные чувства, используя мимику, жест, интонацию.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Самостоятельно исполняют и передают образы сказочных персонажей.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Дети стараются уверенно чувствовать себя во время выступлений.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Предметно-пространственная развивающая среда ДОУ дополнилась разными видами театров, пособиями, рисунками, картотеками творческих игр.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908720"/>
            <a:ext cx="62646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Занимаясь с детьми театром, я ставлю перед собой цель – сделать жизнь наших детей интересной и содержательной, наполнить ее яркими впечатлениями, интересными делами, радостью творчества. Стремлюсь к тому, чтобы навыки, полученные в театрализованной деятельности, дети смогли использовать в повседневной жизни.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11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4644008" cy="5184576"/>
          </a:xfrm>
        </p:spPr>
      </p:pic>
      <p:pic>
        <p:nvPicPr>
          <p:cNvPr id="11" name="Содержимое 10" descr="IMG_11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196752"/>
            <a:ext cx="4495800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DSC041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4104456" cy="4968552"/>
          </a:xfrm>
        </p:spPr>
      </p:pic>
      <p:pic>
        <p:nvPicPr>
          <p:cNvPr id="13" name="Содержимое 12" descr="DSC039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4464496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DSC039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656845" cy="5112568"/>
          </a:xfrm>
        </p:spPr>
      </p:pic>
      <p:pic>
        <p:nvPicPr>
          <p:cNvPr id="6" name="Содержимое 5" descr="DSC039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052736"/>
            <a:ext cx="4316288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PHOT00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4644008" cy="5328592"/>
          </a:xfrm>
        </p:spPr>
      </p:pic>
      <p:pic>
        <p:nvPicPr>
          <p:cNvPr id="6" name="Содержимое 5" descr="DSC039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980728"/>
            <a:ext cx="4495800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2017-06-15 09-44-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4355976" cy="6858000"/>
          </a:xfrm>
        </p:spPr>
      </p:pic>
      <p:pic>
        <p:nvPicPr>
          <p:cNvPr id="10" name="Содержимое 9" descr="2017-06-15 09-44-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54363" y="188640"/>
            <a:ext cx="4842387" cy="6669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1196752"/>
            <a:ext cx="65527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“Театр – это волшебный </a:t>
            </a:r>
            <a:r>
              <a:rPr lang="ru-RU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мир. Он </a:t>
            </a:r>
            <a:r>
              <a:rPr lang="ru-RU" sz="40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дает уроки красоты, </a:t>
            </a:r>
            <a:r>
              <a:rPr lang="ru-RU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морали и </a:t>
            </a:r>
            <a:r>
              <a:rPr lang="ru-RU" sz="40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нравственности</a:t>
            </a:r>
            <a:r>
              <a:rPr lang="ru-RU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40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чем они богаче, тем </a:t>
            </a:r>
            <a:r>
              <a:rPr lang="ru-RU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успешнее идет </a:t>
            </a:r>
            <a:r>
              <a:rPr lang="ru-RU" sz="40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развитие духовного </a:t>
            </a:r>
            <a:r>
              <a:rPr lang="ru-RU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мира детей</a:t>
            </a:r>
            <a:r>
              <a:rPr lang="ru-RU" sz="40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…”(Б. М. Теплов)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-20181123-WA00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476672"/>
            <a:ext cx="4355976" cy="5904656"/>
          </a:xfrm>
        </p:spPr>
      </p:pic>
      <p:pic>
        <p:nvPicPr>
          <p:cNvPr id="7" name="Содержимое 6" descr="IMG-20181123-WA00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76673"/>
            <a:ext cx="4788024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" name="Содержимое 9" descr="IMG_20181123_10123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052736"/>
            <a:ext cx="4495800" cy="5400600"/>
          </a:xfrm>
        </p:spPr>
      </p:pic>
      <p:pic>
        <p:nvPicPr>
          <p:cNvPr id="9" name="Содержимое 8" descr="IMG_20181123_10152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052736"/>
            <a:ext cx="4316288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IMG-20180111-WA00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32656"/>
            <a:ext cx="8219256" cy="5976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91113_1610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320480" cy="5793507"/>
          </a:xfrm>
        </p:spPr>
      </p:pic>
      <p:pic>
        <p:nvPicPr>
          <p:cNvPr id="6" name="Содержимое 5" descr="IMG_20191113_1616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332656"/>
            <a:ext cx="3600400" cy="56780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20191113_1649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91111_1611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4248472" cy="5721499"/>
          </a:xfrm>
        </p:spPr>
      </p:pic>
      <p:pic>
        <p:nvPicPr>
          <p:cNvPr id="6" name="Содержимое 5" descr="IMG_20191111_1611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476672"/>
            <a:ext cx="4032448" cy="56780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91113_1116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4173736" cy="5433467"/>
          </a:xfrm>
        </p:spPr>
      </p:pic>
      <p:pic>
        <p:nvPicPr>
          <p:cNvPr id="6" name="Содержимое 5" descr="IMG_20191118_0803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692696"/>
            <a:ext cx="4038600" cy="5328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191121_0950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048" y="332656"/>
            <a:ext cx="4139952" cy="5832648"/>
          </a:xfrm>
        </p:spPr>
      </p:pic>
      <p:pic>
        <p:nvPicPr>
          <p:cNvPr id="7" name="Содержимое 6" descr="IMG_20191121_09503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4296792" cy="57214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IMG-20191121-WA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208911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20191121-WA00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4172272" cy="4320480"/>
          </a:xfrm>
        </p:spPr>
      </p:pic>
      <p:pic>
        <p:nvPicPr>
          <p:cNvPr id="6" name="Содержимое 5" descr="IMG-20191121-WA00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4244280" cy="4320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75656" y="764704"/>
            <a:ext cx="633670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АКТУАЛЬНОСТЬ ОПЫТА: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Опыт актуален для работы с дошкольниками в современном детском саду, так как позволяет развивать чувства, глубокие переживания и открытия ребёнка, приобщает его к духовным ценностям. Развивает память, мышление, воображение, внимание; позволяет обогащать и активизировать словарь детей, что является важным средством для подготовки детей к обучению в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91121_0951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3850208" cy="5433467"/>
          </a:xfrm>
        </p:spPr>
      </p:pic>
      <p:pic>
        <p:nvPicPr>
          <p:cNvPr id="6" name="Содержимое 5" descr="IMG_20191121_0950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692696"/>
            <a:ext cx="3960440" cy="54334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20191121-WA00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536504" cy="6048672"/>
          </a:xfrm>
        </p:spPr>
      </p:pic>
      <p:pic>
        <p:nvPicPr>
          <p:cNvPr id="6" name="Содержимое 5" descr="IMG_20191121_0950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88640"/>
            <a:ext cx="4283968" cy="59661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91112_1236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7245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20191121-WA00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176464" cy="5937523"/>
          </a:xfrm>
        </p:spPr>
      </p:pic>
      <p:pic>
        <p:nvPicPr>
          <p:cNvPr id="6" name="Содержимое 5" descr="IMG-20191121-WA00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88640"/>
            <a:ext cx="4464496" cy="59375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39536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03648" y="2132856"/>
            <a:ext cx="7740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СПАСИБО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театр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475656" y="908720"/>
            <a:ext cx="66247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Театрализованная деятельность в детском саду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-Это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хорошая возможность раскрытия творческого потенциала ребенка, воспитания творческой направленности личности. Дети учатся замечать в окружающем мире интересные идеи, воплощать их, создавать свой художественный образ персонажа, у них развивается творческое воображение, ассоциативное мышление, речь, умение видеть необычные моменты в обыденном.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Театрализованная 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деятельность помогает ребенку преодолеть робость, неуверенность в себе, застенчивость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Таким образом, театр помогает ребенку развиваться всесторонне</a:t>
            </a:r>
            <a:r>
              <a:rPr lang="ru-RU" b="1" u="sng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19672" y="548680"/>
            <a:ext cx="63367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Известно, что дети любят играть, их не нужно заставлять это делать. Играя, мы общаемся с детьми на «их территории». Вступая в мир игры, мы многому можем научиться сами и научить наших детей. И слова, сказанные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немецким психологом Карлом Гроссом,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являются в связи с этим актуальными: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«Мы играем не потому, что мы дети, но само детство нам дано для того, чтобы мы играли».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Мы знаем, что знакомство с театром происходит в атмосфере волшебства, праздничности, приподнятого настроения, поэтому заинтересовать детей театром не сложно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2690336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)</a:t>
            </a:r>
            <a:endParaRPr lang="ru-RU" dirty="0"/>
          </a:p>
        </p:txBody>
      </p:sp>
      <p:pic>
        <p:nvPicPr>
          <p:cNvPr id="8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331640" y="620688"/>
            <a:ext cx="6480720" cy="584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условиях перехода на ФГОС ДО один из основных принципов дошкольного образования, отраженный в Стандарте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:«Реализация Программы в формах, специфических для детей данной возрастной группы, прежде всего в форме игры, познавательной и исследовательской деятельности, в форме творческой активности, обеспечивающей художественно-эстетическое развитие ребёнка».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Театрализованная деятельность в детском саду – это прекрасная возможность раскрытия творческого потенциала ребенка, воспитание творческой направленности личности.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718" y="0"/>
            <a:ext cx="919671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548680"/>
            <a:ext cx="68407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Содержание работы с детьми по театрализованной деятельности в ДОУ организуется следующим образом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Упражнения по дикции (артикуляционная гимнастика) ;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Задания для развития речевой интонационной выразительности;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Игры-превращения, образные упражнения;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Лого ритмические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минутки;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Пальчиковая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гимнастика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Упражнения на развитие выразительной мимики, элементы пантомимы;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Разыгрывание мини-диалогов,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песенок, стихов;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Просмотр кукольных спектаклей.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692696"/>
            <a:ext cx="626469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Начиная работу по данной теме, я изучила литературу по театральной деятельности дошкольников: задачи, средства, методы работы. Используя театрализованную деятельность в системе обучения детей в ДОУ, я стараюсь решать комплекс взаимосвязанных задач во всех образовательных областях по ФГОС ДО</a:t>
            </a:r>
            <a:r>
              <a:rPr lang="ru-RU" dirty="0"/>
              <a:t>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теат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692696"/>
            <a:ext cx="71287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• формирование положительных взаимоотношений между детьми в процессе совместной деятельности;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• воспитание этически ценных способов общения в соответствии с нормами и правилами жизни в обществе.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• развитие разносторонних представлений о действительности (разные виды театра, профессии людей, создающих спектакль) 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• наблюдение за явлениями природы, поведением животных (для передачи символическими средствами в игре–драматизации) ;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• содействие развитию монологической и диалогической речи;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• обогащение словаря: образных выражений, сравнений, эпитетов, синонимов, антонимов и пр. 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• овладение выразительными средствами общения: словесными (регулированием темпа, громкости, произнесения, интонации и др.) и невербальными (мимикой, пантомимикой, позами, жестами) 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808</Words>
  <Application>Microsoft Office PowerPoint</Application>
  <PresentationFormat>Экран (4:3)</PresentationFormat>
  <Paragraphs>82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17</cp:revision>
  <dcterms:created xsi:type="dcterms:W3CDTF">2019-11-09T07:35:57Z</dcterms:created>
  <dcterms:modified xsi:type="dcterms:W3CDTF">2019-11-24T07:34:43Z</dcterms:modified>
</cp:coreProperties>
</file>