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6" r:id="rId10"/>
    <p:sldId id="267" r:id="rId11"/>
    <p:sldId id="270" r:id="rId12"/>
    <p:sldId id="271" r:id="rId13"/>
    <p:sldId id="272" r:id="rId14"/>
    <p:sldId id="273" r:id="rId15"/>
    <p:sldId id="274" r:id="rId16"/>
    <p:sldId id="265" r:id="rId17"/>
    <p:sldId id="268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83" autoAdjust="0"/>
  </p:normalViewPr>
  <p:slideViewPr>
    <p:cSldViewPr>
      <p:cViewPr varScale="1">
        <p:scale>
          <a:sx n="72" d="100"/>
          <a:sy n="72" d="100"/>
        </p:scale>
        <p:origin x="-3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8793D-0078-4286-99A0-9FEF2F7674AE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470D0E-A444-4B31-A865-C52665D50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893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470D0E-A444-4B31-A865-C52665D5083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931B-D3F8-443E-8E1D-0959F2674681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E676-5CEB-4D6C-A010-607C7B521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931B-D3F8-443E-8E1D-0959F2674681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E676-5CEB-4D6C-A010-607C7B521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931B-D3F8-443E-8E1D-0959F2674681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E676-5CEB-4D6C-A010-607C7B521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931B-D3F8-443E-8E1D-0959F2674681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E676-5CEB-4D6C-A010-607C7B521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931B-D3F8-443E-8E1D-0959F2674681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E676-5CEB-4D6C-A010-607C7B521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931B-D3F8-443E-8E1D-0959F2674681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E676-5CEB-4D6C-A010-607C7B521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931B-D3F8-443E-8E1D-0959F2674681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E676-5CEB-4D6C-A010-607C7B521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931B-D3F8-443E-8E1D-0959F2674681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E676-5CEB-4D6C-A010-607C7B521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931B-D3F8-443E-8E1D-0959F2674681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E676-5CEB-4D6C-A010-607C7B521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931B-D3F8-443E-8E1D-0959F2674681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E676-5CEB-4D6C-A010-607C7B521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931B-D3F8-443E-8E1D-0959F2674681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E676-5CEB-4D6C-A010-607C7B521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7931B-D3F8-443E-8E1D-0959F2674681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E676-5CEB-4D6C-A010-607C7B521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1000108"/>
            <a:ext cx="7572428" cy="2428892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«Детский сад № 3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Горные Ключи Кировского района»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Проект</a:t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«Формирование экологической культуры у детей дошкольного возраста» 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620" y="4572008"/>
            <a:ext cx="5114916" cy="1643074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 презентации: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Александрова Л.Н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85918" y="214290"/>
            <a:ext cx="6357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Посадка сакуры  и елочки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С телефона\Фотки\IMG_20190422_1042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2839661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D:\С телефона\Фотки\IMG_20190422_1043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5510" y="4071942"/>
            <a:ext cx="3238490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D:\С телефона\Фотки\IMG_20190422_1046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666731"/>
            <a:ext cx="2428874" cy="3238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D:\С телефона\Фотки\IMG_20190422_1045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714356"/>
            <a:ext cx="2500330" cy="3333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D:\С телефона\Фотки\IMG_20190422_1041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4000504"/>
            <a:ext cx="3333741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Larisa\Desktop\IMG_20140430_11053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929066"/>
            <a:ext cx="2696108" cy="271462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214290"/>
            <a:ext cx="55007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Поделки из бросового материала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 descr="D:\С телефона\Фотки\IMG_20190423_140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714356"/>
            <a:ext cx="4095747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D:\С телефона\Фотки\IMG_20190423_1400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786190"/>
            <a:ext cx="4048153" cy="3036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7" descr="D:\С телефона\Фотки\IMG_20190423_1400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714356"/>
            <a:ext cx="4262435" cy="3196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9" name="Picture 9" descr="D:\С телефона\Фотки\ДЕНЬ ЗЕМЛИ\IMG_20190418_1747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4071942"/>
            <a:ext cx="3571900" cy="2678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3714744" cy="2643206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000" b="-1000"/>
            </a:stretch>
          </a:blipFill>
          <a:effectLst>
            <a:softEdge rad="127000"/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Прямоугольник 2"/>
          <p:cNvSpPr/>
          <p:nvPr/>
        </p:nvSpPr>
        <p:spPr>
          <a:xfrm>
            <a:off x="6643702" y="785794"/>
            <a:ext cx="2500298" cy="2500779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00" r="-1000"/>
            </a:stretch>
          </a:blip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Прямоугольник 3"/>
          <p:cNvSpPr/>
          <p:nvPr/>
        </p:nvSpPr>
        <p:spPr>
          <a:xfrm>
            <a:off x="2214546" y="3571876"/>
            <a:ext cx="3786214" cy="3000372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000" b="-1000"/>
            </a:stretch>
          </a:blipFill>
          <a:effectLst>
            <a:softEdge rad="127000"/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Прямоугольник 4"/>
          <p:cNvSpPr/>
          <p:nvPr/>
        </p:nvSpPr>
        <p:spPr>
          <a:xfrm rot="188798">
            <a:off x="3501621" y="945438"/>
            <a:ext cx="3289035" cy="2736601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000" b="-1000"/>
            </a:stretch>
          </a:blipFill>
          <a:effectLst>
            <a:softEdge rad="127000"/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Прямоугольник 5"/>
          <p:cNvSpPr/>
          <p:nvPr/>
        </p:nvSpPr>
        <p:spPr>
          <a:xfrm>
            <a:off x="5929290" y="3714752"/>
            <a:ext cx="3214710" cy="2714644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000" b="-1000"/>
            </a:stretch>
          </a:blipFill>
          <a:effectLst>
            <a:softEdge rad="127000"/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Прямоугольник 6"/>
          <p:cNvSpPr/>
          <p:nvPr/>
        </p:nvSpPr>
        <p:spPr>
          <a:xfrm>
            <a:off x="0" y="2786058"/>
            <a:ext cx="2714644" cy="2652906"/>
          </a:xfrm>
          <a:prstGeom prst="rect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000" b="-1000"/>
            </a:stretch>
          </a:blipFill>
          <a:effectLst>
            <a:softEdge rad="127000"/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Прямоугольник 7"/>
          <p:cNvSpPr/>
          <p:nvPr/>
        </p:nvSpPr>
        <p:spPr>
          <a:xfrm>
            <a:off x="4210073" y="428604"/>
            <a:ext cx="35766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14942" y="357166"/>
            <a:ext cx="30718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Лепбук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052736"/>
            <a:ext cx="3170237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297" y="3943705"/>
            <a:ext cx="3665006" cy="29448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62" y="3774505"/>
            <a:ext cx="3998913" cy="30051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3528392" cy="298630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Уголки природы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ea typeface="Gungsuh" pitchFamily="18" charset="-127"/>
              <a:cs typeface="Times New Roman" pitchFamily="18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153" y="1052736"/>
            <a:ext cx="2666132" cy="298630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365104"/>
            <a:ext cx="2160240" cy="23801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35889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андрей\Desktop\андрея\IMG-20200226-WA00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0"/>
            <a:ext cx="3286130" cy="4143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14282" y="0"/>
            <a:ext cx="61436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Путешествие по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произведениям В.Бианки.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андрей\Desktop\андрея\IMG-20200226-WA00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857628"/>
            <a:ext cx="4571999" cy="2786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C:\Users\андрей\Desktop\андрея\IMG-20200226-WA003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714728"/>
            <a:ext cx="4191029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C:\Users\андрей\Desktop\андрея\IMG-20200226-WA00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928670"/>
            <a:ext cx="4286280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ндрей\Desktop\андрея\IMG-20181004-WA00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739328"/>
            <a:ext cx="4357686" cy="3118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андрей\Desktop\андрея\IMG-20181004-WA00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00042"/>
            <a:ext cx="4285950" cy="3211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925829" y="285728"/>
            <a:ext cx="52181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«Праздник урожая»</a:t>
            </a:r>
            <a:endParaRPr lang="ru-RU" sz="2800" dirty="0"/>
          </a:p>
        </p:txBody>
      </p:sp>
      <p:pic>
        <p:nvPicPr>
          <p:cNvPr id="7172" name="Picture 4" descr="C:\Users\андрей\Desktop\андрея\IMG-20181004-WA00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714356"/>
            <a:ext cx="4333178" cy="2925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 descr="C:\Users\андрей\Desktop\андрея\IMG-20181004-WA00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878892"/>
            <a:ext cx="3976286" cy="2979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Условия организации работы с родителями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Разработки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содержания эмоционально-положительного общения детей с родителями в общественно-трудовых отношениях в рамках семьи, в условиях праздника;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Создания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эколого-развивающей среды в целях компетентности педагогов и родителей в данном вопросе;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Методического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обеспечения, включающего планы работы и конспекты мероприятий по приобщению к природе.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Формы работы с родителями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Детско-родительские проекты,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Семейные клубы,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Встречи по интересам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Информационное просвещение родителей,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Совместные мероприятия (экскурсии в музеи, зоопарк,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планетарий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Совместные занятия,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Экологические праздники и развлечения,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Совместные акции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другое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928802"/>
            <a:ext cx="78581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301038" cy="4954591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3400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Как у маленького деревца, еле поднявшегося </a:t>
            </a:r>
          </a:p>
          <a:p>
            <a:pPr algn="ctr">
              <a:buNone/>
            </a:pPr>
            <a:r>
              <a:rPr lang="ru-RU" sz="3400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над  землей, заботливый садовник укрепляет</a:t>
            </a:r>
          </a:p>
          <a:p>
            <a:pPr algn="ctr">
              <a:buNone/>
            </a:pPr>
            <a:r>
              <a:rPr lang="ru-RU" sz="3400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корень, от мощности, которого зависит жизнь</a:t>
            </a:r>
          </a:p>
          <a:p>
            <a:pPr algn="ctr">
              <a:buNone/>
            </a:pPr>
            <a:r>
              <a:rPr lang="ru-RU" sz="3400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растения на протяжении нескольких</a:t>
            </a:r>
          </a:p>
          <a:p>
            <a:pPr algn="ctr">
              <a:buNone/>
            </a:pPr>
            <a:r>
              <a:rPr lang="ru-RU" sz="3400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десятилетий, как и воспитатель должен</a:t>
            </a:r>
          </a:p>
          <a:p>
            <a:pPr algn="ctr">
              <a:buNone/>
            </a:pPr>
            <a:r>
              <a:rPr lang="ru-RU" sz="3400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заботится о воспитании у своих детей чувств</a:t>
            </a:r>
          </a:p>
          <a:p>
            <a:pPr algn="ctr">
              <a:buNone/>
            </a:pPr>
            <a:r>
              <a:rPr lang="ru-RU" sz="3400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безграничной  любви к Родине. Воспитание</a:t>
            </a:r>
          </a:p>
          <a:p>
            <a:pPr algn="ctr">
              <a:buNone/>
            </a:pPr>
            <a:r>
              <a:rPr lang="ru-RU" sz="3400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этих качеств начинается с того времени, когда</a:t>
            </a:r>
          </a:p>
          <a:p>
            <a:pPr algn="ctr">
              <a:buNone/>
            </a:pPr>
            <a:r>
              <a:rPr lang="ru-RU" sz="3400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ребенок начинает видеть, познавать,</a:t>
            </a:r>
          </a:p>
          <a:p>
            <a:pPr algn="ctr">
              <a:buNone/>
            </a:pPr>
            <a:r>
              <a:rPr lang="ru-RU" sz="3400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оценивать окружающий мир.</a:t>
            </a:r>
          </a:p>
          <a:p>
            <a:pPr algn="ctr">
              <a:buNone/>
            </a:pPr>
            <a:r>
              <a:rPr lang="ru-RU" sz="3400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3400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                                               В.А .Сухомлинский</a:t>
            </a:r>
          </a:p>
          <a:p>
            <a:pPr algn="ctr"/>
            <a:endParaRPr lang="ru-RU" b="1" dirty="0" smtClean="0">
              <a:solidFill>
                <a:srgbClr val="0066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Актуальность темы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pPr algn="just"/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Проблема экологического воспитания и образования - одна из самых актуальных на сегодняшний день. Уже с дошкольного возраста необходимо закладывать в детях представление о том, что человек нуждается в экологически чистой окружающей среде, а природе необходимо бережное отношение к ней. Вот почему важно научить ребенка беречь красоту природы, чтобы он в этот возрастной период понял, как ценно здоровье и стремился к здоровому образу жизни. Правильные представления о природе полученные в детстве, создают прочную основу для дальнейшего ее познания, воспитания любви и бережного к ней отношения.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Процесс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формирования основ экологической культуры детей старшего дошкольного возраста в условиях ДОУ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Цель исследовательской работы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Выявить педагогические условия формирования основ экологической культуры старших дошкольников в ДОУ. </a:t>
            </a:r>
          </a:p>
          <a:p>
            <a:pPr algn="ctr">
              <a:buNone/>
            </a:pP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715436" cy="58579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В соответствии с проблемой, объектом, предметом и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целью исследования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были поставлены следующие задачи:</a:t>
            </a:r>
          </a:p>
          <a:p>
            <a:pPr lvl="0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 Провести анализ психолого-педагогической литературы по проблеме формирования основ экологической культуры  детей в ДОУ.</a:t>
            </a:r>
          </a:p>
          <a:p>
            <a:pPr lvl="0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Раскрыть сущность экологической культуры в теории и практике воспитания детей старшего дошкольного возраста в ДОУ.</a:t>
            </a:r>
          </a:p>
          <a:p>
            <a:pPr lvl="0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Определить цель, основные задачи, содержание, формы, методы, средства формирования основ экологической культуры  старших дошкольников в ДОУ.</a:t>
            </a:r>
          </a:p>
          <a:p>
            <a:pPr lvl="0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Провести анализ уровня сформированности основ экологической </a:t>
            </a:r>
          </a:p>
          <a:p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культуры в группе детей старшего дошкольного возраста в ДОУ.</a:t>
            </a:r>
          </a:p>
          <a:p>
            <a:pPr lvl="0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Раскрыть возможности педагогической деятельности воспитателя в формировании основ экологической культуры старших дошкольников в ДОУ.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Формы работы с детьми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142984"/>
            <a:ext cx="7901014" cy="4983179"/>
          </a:xfrm>
        </p:spPr>
        <p:txBody>
          <a:bodyPr>
            <a:normAutofit/>
          </a:bodyPr>
          <a:lstStyle/>
          <a:p>
            <a:pPr marL="285750" indent="-285750">
              <a:lnSpc>
                <a:spcPct val="80000"/>
              </a:lnSpc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етод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наблюдения с подключением различных анализаторов,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Опыты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эксперименты, проблемные ситуации или проведение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опытов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(позволяющих «открыть новое знание»);</a:t>
            </a:r>
          </a:p>
          <a:p>
            <a:pPr marL="285750" indent="-285750">
              <a:lnSpc>
                <a:spcPct val="80000"/>
              </a:lnSpc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Словесные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методы (беседа, проблемные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вопросы, рассказы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описание и т.п.),</a:t>
            </a:r>
          </a:p>
          <a:p>
            <a:pPr marL="285750" indent="-285750">
              <a:lnSpc>
                <a:spcPct val="80000"/>
              </a:lnSpc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Практическая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деятельность в природе (труд в природе,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экологические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акции, изобразительная деятельность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отображением природы),</a:t>
            </a:r>
          </a:p>
          <a:p>
            <a:pPr marL="285750" indent="-285750">
              <a:lnSpc>
                <a:spcPct val="80000"/>
              </a:lnSpc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Игровые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методы и игра, практическая работа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поисковая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деятельность;</a:t>
            </a:r>
          </a:p>
          <a:p>
            <a:pPr marL="285750" indent="-285750">
              <a:lnSpc>
                <a:spcPct val="80000"/>
              </a:lnSpc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Экскурсии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571472" y="214290"/>
            <a:ext cx="8115328" cy="591187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Праздник «День Земли»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С телефона\фотки с ватсап\IMG-20190423-WA000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85786" y="642918"/>
            <a:ext cx="3810027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D:\С телефона\фотки с ватсап\IMG-20190423-WA00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642918"/>
            <a:ext cx="3786182" cy="2839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D:\С телефона\фотки с ватсап\IMG-20190423-WA005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3500438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D:\С телефона\фотки с ватсап\IMG-20190423-WA001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3571876"/>
            <a:ext cx="3929090" cy="2946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С телефона\фотки с ватсап\IMG-20190423-WA00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2643206" cy="3524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D:\С телефона\фотки с ватсап\IMG-20190423-WA0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39" y="357166"/>
            <a:ext cx="2571769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D:\С телефона\фотки с ватсап\IMG-20190423-WA00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357166"/>
            <a:ext cx="2786064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D:\С телефона\фотки с ватсап\ДЕНЬ ЗЕМЛИ 1\IMG-20190419-WA00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4000504"/>
            <a:ext cx="3548087" cy="2661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D:\С телефона\фотки с ватсап\ДЕНЬ ЗЕМЛИ 1\IMG-20190418-WA000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42" y="4071942"/>
            <a:ext cx="3714744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5852" y="214290"/>
            <a:ext cx="66437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Огород на подоконнике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D:\С телефона\фотки с ватсап\IMG-20190221-WA00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4071942"/>
            <a:ext cx="3143272" cy="2469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D:\С телефона\Фотки\IMG_20190225_0801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928670"/>
            <a:ext cx="3630350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4057830"/>
            <a:ext cx="2928926" cy="237156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3380"/>
            <a:ext cx="3143656" cy="235743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6" y="857232"/>
            <a:ext cx="3306549" cy="308155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500</Words>
  <Application>Microsoft Office PowerPoint</Application>
  <PresentationFormat>Экран (4:3)</PresentationFormat>
  <Paragraphs>61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Муниципальное бюджетное дошкольное образовательное учреждение  «Детский сад № 3 кп. Горные Ключи Кировского района»      Проект  «Формирование экологической культуры у детей дошкольного возраста» </vt:lpstr>
      <vt:lpstr>Презентация PowerPoint</vt:lpstr>
      <vt:lpstr>Актуальность темы</vt:lpstr>
      <vt:lpstr>Предмет исследования</vt:lpstr>
      <vt:lpstr>Задачи</vt:lpstr>
      <vt:lpstr>Формы работы с детьми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Уголки природы</vt:lpstr>
      <vt:lpstr>Презентация PowerPoint</vt:lpstr>
      <vt:lpstr>Презентация PowerPoint</vt:lpstr>
      <vt:lpstr>Условия организации работы с родителями</vt:lpstr>
      <vt:lpstr>Формы работы с родителями</vt:lpstr>
      <vt:lpstr>Презентация PowerPoint</vt:lpstr>
    </vt:vector>
  </TitlesOfParts>
  <Company>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основ экологической культуры  у детей старшего дошкольного возраста в ДОУ</dc:title>
  <dc:creator>МИША</dc:creator>
  <cp:lastModifiedBy>Александр</cp:lastModifiedBy>
  <cp:revision>41</cp:revision>
  <dcterms:created xsi:type="dcterms:W3CDTF">2015-08-31T12:45:16Z</dcterms:created>
  <dcterms:modified xsi:type="dcterms:W3CDTF">2022-01-30T10:28:58Z</dcterms:modified>
</cp:coreProperties>
</file>