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0782F-2AF7-4B58-A0A7-8CC81E63A3B3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163DB-FE5B-4CF3-BF8D-02E2A1EB8B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09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63DB-FE5B-4CF3-BF8D-02E2A1EB8BA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EF80-01B0-4043-91FE-F417C709EE70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25E0-449D-488C-81F6-125325252E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7000" r="-1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466786">
            <a:off x="899556" y="125027"/>
            <a:ext cx="2327400" cy="1992469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6601553"/>
                <a:gd name="adj2" fmla="val 27234"/>
              </a:avLst>
            </a:prstTxWarp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Моя методическая находка</a:t>
            </a:r>
            <a:endParaRPr lang="ru-RU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571744"/>
            <a:ext cx="4937570" cy="1015663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 pitchFamily="66" charset="0"/>
              <a:cs typeface="Utsaah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793547">
            <a:off x="938207" y="2487730"/>
            <a:ext cx="426828" cy="88504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531775"/>
              </a:avLst>
            </a:prstTxWarp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2022</a:t>
            </a:r>
            <a:endParaRPr lang="ru-RU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700427"/>
            <a:ext cx="5699522" cy="346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4813995"/>
            <a:ext cx="1872208" cy="1837279"/>
          </a:xfrm>
        </p:spPr>
      </p:pic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60649"/>
            <a:ext cx="1403256" cy="20788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51344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Вывод</a:t>
            </a:r>
            <a:endParaRPr lang="ru-RU" sz="2000" b="1" dirty="0">
              <a:latin typeface="Georgia" panose="02040502050405020303" pitchFamily="18" charset="0"/>
            </a:endParaRPr>
          </a:p>
          <a:p>
            <a:endParaRPr lang="ru-RU" dirty="0"/>
          </a:p>
          <a:p>
            <a:pPr algn="just"/>
            <a:r>
              <a:rPr lang="ru-RU" dirty="0"/>
              <a:t>      </a:t>
            </a:r>
            <a:r>
              <a:rPr lang="ru-RU" sz="2000" dirty="0">
                <a:latin typeface="Georgia" panose="02040502050405020303" pitchFamily="18" charset="0"/>
              </a:rPr>
              <a:t>Представленная работа ведется в нашем учреждении уже третий учебный год. Не сразу воспитатели приняли и оценили положительные моменты от введения представленной формы ведения календарного плана воспитательно-образовательной работы. Но постепенно педагогический коллектив принял изменения. За этот период педагогами накоплен достаточный объем материала для реализации программы по своей возрастной группе, так и по реализации поставленных задач в основной образовательной программы дошкольного образования ДОУ. И сейчас можно сказать, что данная форма ведения календарного плана очень удобна и эффективна.</a:t>
            </a:r>
          </a:p>
        </p:txBody>
      </p:sp>
    </p:spTree>
    <p:extLst>
      <p:ext uri="{BB962C8B-B14F-4D97-AF65-F5344CB8AC3E}">
        <p14:creationId xmlns:p14="http://schemas.microsoft.com/office/powerpoint/2010/main" val="28390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4221088"/>
            <a:ext cx="2376264" cy="2331931"/>
          </a:xfrm>
        </p:spPr>
      </p:pic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78974"/>
            <a:ext cx="1928916" cy="2857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6339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anose="02040502050405020303" pitchFamily="18" charset="0"/>
              </a:rPr>
              <a:t>Подводя итоги проделанной работы, мы видим, что она даёт положительные результаты, осуществляется системность и последовательность в организации образовательного процесса, обеспечивается взаимодействие между педагогами ДОУ, обеспечивается выполнение основной образовательной программы дошкольного образования ДОУ.</a:t>
            </a:r>
          </a:p>
        </p:txBody>
      </p:sp>
    </p:spTree>
    <p:extLst>
      <p:ext uri="{BB962C8B-B14F-4D97-AF65-F5344CB8AC3E}">
        <p14:creationId xmlns:p14="http://schemas.microsoft.com/office/powerpoint/2010/main" val="342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3443769"/>
            <a:ext cx="2736304" cy="2685254"/>
          </a:xfrm>
        </p:spPr>
      </p:pic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0648"/>
            <a:ext cx="2376264" cy="3520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6339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</a:t>
            </a:r>
            <a:endParaRPr lang="ru-RU" sz="36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3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СПАСИБО </a:t>
            </a:r>
            <a:r>
              <a:rPr lang="ru-RU" sz="3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ЗА ВНИМАНИЕ!</a:t>
            </a:r>
            <a:endParaRPr lang="ru-RU" sz="3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66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</a:t>
            </a:r>
            <a: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Будущее должно быть заложено в настоящем.</a:t>
            </a:r>
            <a:b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</a:br>
            <a: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Это называется планом.</a:t>
            </a:r>
            <a:b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</a:br>
            <a: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Без него ничего в мире не может быть хорошим.»</a:t>
            </a:r>
            <a:b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</a:br>
            <a: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/>
            </a:r>
            <a:b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</a:br>
            <a:r>
              <a:rPr lang="ru-RU" sz="2000" b="1" i="1" dirty="0" smtClean="0">
                <a:latin typeface="Georgia" panose="02040502050405020303" pitchFamily="18" charset="0"/>
                <a:cs typeface="Andalus" panose="02020603050405020304" pitchFamily="18" charset="-78"/>
              </a:rPr>
              <a:t>Георг Кристоф Лихтенберг</a:t>
            </a:r>
            <a:r>
              <a:rPr lang="ru-RU" sz="2800" b="1" i="1" dirty="0" smtClean="0">
                <a:latin typeface="Georgia" panose="02040502050405020303" pitchFamily="18" charset="0"/>
              </a:rPr>
              <a:t>.</a:t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58616"/>
            <a:ext cx="2160240" cy="2119938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    Разработанная </a:t>
            </a:r>
            <a:r>
              <a:rPr lang="ru-RU" sz="2000" dirty="0">
                <a:latin typeface="Georgia" panose="02040502050405020303" pitchFamily="18" charset="0"/>
              </a:rPr>
              <a:t>форма календарного планирования предполагает использование педагогами ИКТ. Информационно-коммуникационные технологии в учебно-воспитательном процессе ДОУ – это одна из самых </a:t>
            </a:r>
            <a:r>
              <a:rPr lang="ru-RU" sz="2000" dirty="0" smtClean="0">
                <a:latin typeface="Georgia" panose="02040502050405020303" pitchFamily="18" charset="0"/>
              </a:rPr>
              <a:t>новых и актуальных проблем </a:t>
            </a:r>
            <a:r>
              <a:rPr lang="ru-RU" sz="2000" dirty="0">
                <a:latin typeface="Georgia" panose="02040502050405020303" pitchFamily="18" charset="0"/>
              </a:rPr>
              <a:t>в педагогике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r>
              <a:rPr lang="ru-RU" sz="2000" dirty="0">
                <a:latin typeface="Georgia" panose="02040502050405020303" pitchFamily="18" charset="0"/>
              </a:rPr>
              <a:t> Введение печатной формы календарного планирования воспитательно-образовательной работы в нашем ОУ — это одна из ступеней повышения уровня квалификации </a:t>
            </a:r>
            <a:r>
              <a:rPr lang="ru-RU" sz="2000" dirty="0" smtClean="0">
                <a:latin typeface="Georgia" panose="02040502050405020303" pitchFamily="18" charset="0"/>
              </a:rPr>
              <a:t>             с </a:t>
            </a:r>
            <a:r>
              <a:rPr lang="ru-RU" sz="2000" dirty="0">
                <a:latin typeface="Georgia" panose="02040502050405020303" pitchFamily="18" charset="0"/>
              </a:rPr>
              <a:t>различными текстовыми редакторами, программами по </a:t>
            </a:r>
            <a:r>
              <a:rPr lang="ru-RU" sz="2000" dirty="0" smtClean="0">
                <a:latin typeface="Georgia" panose="02040502050405020303" pitchFamily="18" charset="0"/>
              </a:rPr>
              <a:t>  составлению </a:t>
            </a:r>
            <a:r>
              <a:rPr lang="ru-RU" sz="2000" dirty="0">
                <a:latin typeface="Georgia" panose="02040502050405020303" pitchFamily="18" charset="0"/>
              </a:rPr>
              <a:t>таблиц и презентаций, поисковыми системами и </a:t>
            </a:r>
            <a:r>
              <a:rPr lang="ru-RU" sz="2000" dirty="0" smtClean="0">
                <a:latin typeface="Georgia" panose="02040502050405020303" pitchFamily="18" charset="0"/>
              </a:rPr>
              <a:t>  платформами </a:t>
            </a:r>
            <a:r>
              <a:rPr lang="ru-RU" sz="2000" dirty="0">
                <a:latin typeface="Georgia" panose="02040502050405020303" pitchFamily="18" charset="0"/>
              </a:rPr>
              <a:t>в сети интернет.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66833">
            <a:off x="7041484" y="555974"/>
            <a:ext cx="1710768" cy="2534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7473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Цель:  </a:t>
            </a:r>
            <a:r>
              <a:rPr lang="ru-RU" sz="2000" dirty="0" smtClean="0">
                <a:latin typeface="Georgia" panose="02040502050405020303" pitchFamily="18" charset="0"/>
              </a:rPr>
              <a:t>Организация  целостного ,  непрерывного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smtClean="0">
                <a:latin typeface="Georgia" panose="02040502050405020303" pitchFamily="18" charset="0"/>
              </a:rPr>
              <a:t> содержательного </a:t>
            </a:r>
            <a:r>
              <a:rPr lang="ru-RU" sz="2000" dirty="0">
                <a:latin typeface="Georgia" panose="02040502050405020303" pitchFamily="18" charset="0"/>
              </a:rPr>
              <a:t>процесса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  <a:p>
            <a:r>
              <a:rPr lang="ru-RU" sz="2000" b="1" dirty="0">
                <a:latin typeface="Georgia" panose="02040502050405020303" pitchFamily="18" charset="0"/>
              </a:rPr>
              <a:t>Задачи: </a:t>
            </a:r>
          </a:p>
          <a:p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>
                <a:latin typeface="Georgia" panose="02040502050405020303" pitchFamily="18" charset="0"/>
              </a:rPr>
              <a:t>•	осуществление системности и последовательности в организации образовательного </a:t>
            </a:r>
            <a:r>
              <a:rPr lang="ru-RU" sz="2000" dirty="0" smtClean="0">
                <a:latin typeface="Georgia" panose="02040502050405020303" pitchFamily="18" charset="0"/>
              </a:rPr>
              <a:t>процесса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>
                <a:latin typeface="Georgia" panose="02040502050405020303" pitchFamily="18" charset="0"/>
              </a:rPr>
              <a:t>•	обеспечение взаимодействия между педагогами </a:t>
            </a:r>
            <a:r>
              <a:rPr lang="ru-RU" sz="2000" dirty="0" smtClean="0">
                <a:latin typeface="Georgia" panose="02040502050405020303" pitchFamily="18" charset="0"/>
              </a:rPr>
              <a:t>ДОУ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>
                <a:latin typeface="Georgia" panose="02040502050405020303" pitchFamily="18" charset="0"/>
              </a:rPr>
              <a:t>•	обеспечение выполнения основной образовательной программы дошкольного образования </a:t>
            </a:r>
            <a:r>
              <a:rPr lang="ru-RU" sz="2000" dirty="0" smtClean="0">
                <a:latin typeface="Georgia" panose="02040502050405020303" pitchFamily="18" charset="0"/>
              </a:rPr>
              <a:t>ДОУ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>
                <a:latin typeface="Georgia" panose="02040502050405020303" pitchFamily="18" charset="0"/>
              </a:rPr>
              <a:t>•	обогащение, качественное обновление воспитательно-образовательного процесса в ДОУ, повышение его эффективности.</a:t>
            </a: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-1492831"/>
            <a:ext cx="8784976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Структура </a:t>
            </a:r>
            <a:r>
              <a:rPr lang="ru-RU" b="1" dirty="0">
                <a:latin typeface="Georgia" panose="02040502050405020303" pitchFamily="18" charset="0"/>
              </a:rPr>
              <a:t>плана и требования к оформлению</a:t>
            </a:r>
          </a:p>
          <a:p>
            <a:endParaRPr lang="ru-RU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Титульный </a:t>
            </a:r>
            <a:r>
              <a:rPr lang="ru-RU" dirty="0">
                <a:latin typeface="Georgia" panose="02040502050405020303" pitchFamily="18" charset="0"/>
              </a:rPr>
              <a:t>лист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Список </a:t>
            </a:r>
            <a:r>
              <a:rPr lang="ru-RU" dirty="0">
                <a:latin typeface="Georgia" panose="02040502050405020303" pitchFamily="18" charset="0"/>
              </a:rPr>
              <a:t>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Список </a:t>
            </a:r>
            <a:r>
              <a:rPr lang="ru-RU" dirty="0">
                <a:latin typeface="Georgia" panose="02040502050405020303" pitchFamily="18" charset="0"/>
              </a:rPr>
              <a:t>детей по подгруппам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Режим </a:t>
            </a:r>
            <a:r>
              <a:rPr lang="ru-RU" dirty="0">
                <a:latin typeface="Georgia" panose="02040502050405020303" pitchFamily="18" charset="0"/>
              </a:rPr>
              <a:t>работы группы на холодный и теплый период года в </a:t>
            </a:r>
            <a:r>
              <a:rPr lang="ru-RU" dirty="0" smtClean="0">
                <a:latin typeface="Georgia" panose="02040502050405020303" pitchFamily="18" charset="0"/>
              </a:rPr>
              <a:t>  соответствии </a:t>
            </a:r>
            <a:r>
              <a:rPr lang="ru-RU" dirty="0">
                <a:latin typeface="Georgia" panose="02040502050405020303" pitchFamily="18" charset="0"/>
              </a:rPr>
              <a:t>с возрастом.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Комплексно-тематическое </a:t>
            </a:r>
            <a:r>
              <a:rPr lang="ru-RU" dirty="0">
                <a:latin typeface="Georgia" panose="02040502050405020303" pitchFamily="18" charset="0"/>
              </a:rPr>
              <a:t>планирование </a:t>
            </a:r>
            <a:r>
              <a:rPr lang="ru-RU" dirty="0" smtClean="0">
                <a:latin typeface="Georgia" panose="02040502050405020303" pitchFamily="18" charset="0"/>
              </a:rPr>
              <a:t>МБДОУ </a:t>
            </a:r>
            <a:r>
              <a:rPr lang="ru-RU" dirty="0">
                <a:latin typeface="Georgia" panose="02040502050405020303" pitchFamily="18" charset="0"/>
              </a:rPr>
              <a:t>«Д/С № 3 </a:t>
            </a:r>
            <a:r>
              <a:rPr lang="ru-RU" dirty="0">
                <a:latin typeface="Georgia" panose="02040502050405020303" pitchFamily="18" charset="0"/>
              </a:rPr>
              <a:t>кп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smtClean="0">
                <a:latin typeface="Georgia" panose="02040502050405020303" pitchFamily="18" charset="0"/>
              </a:rPr>
              <a:t>  Горные </a:t>
            </a:r>
            <a:r>
              <a:rPr lang="ru-RU" dirty="0">
                <a:latin typeface="Georgia" panose="02040502050405020303" pitchFamily="18" charset="0"/>
              </a:rPr>
              <a:t>Ключи Кировского района»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Циклограмма </a:t>
            </a:r>
            <a:r>
              <a:rPr lang="ru-RU" dirty="0">
                <a:latin typeface="Georgia" panose="02040502050405020303" pitchFamily="18" charset="0"/>
              </a:rPr>
              <a:t>планирования совместной деятельности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Сетка </a:t>
            </a:r>
            <a:r>
              <a:rPr lang="ru-RU" dirty="0">
                <a:latin typeface="Georgia" panose="02040502050405020303" pitchFamily="18" charset="0"/>
              </a:rPr>
              <a:t>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Комплекс </a:t>
            </a:r>
            <a:r>
              <a:rPr lang="ru-RU" dirty="0">
                <a:latin typeface="Georgia" panose="02040502050405020303" pitchFamily="18" charset="0"/>
              </a:rPr>
              <a:t>утренней гимнастики (1 младшая группа)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Комплекс </a:t>
            </a:r>
            <a:r>
              <a:rPr lang="ru-RU" dirty="0">
                <a:latin typeface="Georgia" panose="02040502050405020303" pitchFamily="18" charset="0"/>
              </a:rPr>
              <a:t>оздоровительной гимнастики после сна и закаливающих процедур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Работа </a:t>
            </a:r>
            <a:r>
              <a:rPr lang="ru-RU" dirty="0">
                <a:latin typeface="Georgia" panose="02040502050405020303" pitchFamily="18" charset="0"/>
              </a:rPr>
              <a:t>по развитию мелкой моторики рук, развитию артикуляции и   речевого дыхания.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Игровая деятельность.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Индивидуальная работа с воспитанниками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План </a:t>
            </a:r>
            <a:r>
              <a:rPr lang="ru-RU" dirty="0">
                <a:latin typeface="Georgia" panose="02040502050405020303" pitchFamily="18" charset="0"/>
              </a:rPr>
              <a:t>работы с родителями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НОД </a:t>
            </a:r>
            <a:r>
              <a:rPr lang="ru-RU" dirty="0">
                <a:latin typeface="Georgia" panose="02040502050405020303" pitchFamily="18" charset="0"/>
              </a:rPr>
              <a:t>с названием темы занятия, цели и задач, автор и название методического пособия, номер занятия, страница.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Организация </a:t>
            </a:r>
            <a:r>
              <a:rPr lang="ru-RU" dirty="0">
                <a:latin typeface="Georgia" panose="02040502050405020303" pitchFamily="18" charset="0"/>
              </a:rPr>
              <a:t>и планирование режимных моментов в соответствии с циклограммой. </a:t>
            </a:r>
          </a:p>
        </p:txBody>
      </p:sp>
    </p:spTree>
    <p:extLst>
      <p:ext uri="{BB962C8B-B14F-4D97-AF65-F5344CB8AC3E}">
        <p14:creationId xmlns:p14="http://schemas.microsoft.com/office/powerpoint/2010/main" val="21371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64704"/>
            <a:ext cx="3140573" cy="285697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Georgia" panose="02040502050405020303" pitchFamily="18" charset="0"/>
              </a:rPr>
              <a:t>Воспитатель</a:t>
            </a:r>
            <a:r>
              <a:rPr lang="ru-RU" sz="2800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Михеева Татьяна Николаевна</a:t>
            </a:r>
            <a:br>
              <a:rPr lang="ru-RU" sz="2800" b="1" dirty="0"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>Первая младшая группа </a:t>
            </a: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4677620"/>
            <a:ext cx="1809473" cy="1775715"/>
          </a:xfrm>
        </p:spPr>
      </p:pic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1669"/>
            <a:ext cx="1253720" cy="1857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3074" name="Picture 2" descr="C:\Users\Александр\Desktop\фото\IMG_20220329_0944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b="11247"/>
          <a:stretch/>
        </p:blipFill>
        <p:spPr bwMode="auto">
          <a:xfrm rot="21352658">
            <a:off x="343714" y="345518"/>
            <a:ext cx="4967843" cy="364365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5" name="Picture 3" descr="C:\Users\Александр\Desktop\фото\IMG_20220329_0943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/>
          <a:stretch/>
        </p:blipFill>
        <p:spPr bwMode="auto">
          <a:xfrm>
            <a:off x="4211960" y="3832465"/>
            <a:ext cx="4536504" cy="24482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967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4653136"/>
            <a:ext cx="1633593" cy="1603116"/>
          </a:xfrm>
        </p:spPr>
      </p:pic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4810"/>
            <a:ext cx="986900" cy="19442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0648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Воспитатель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latin typeface="Georgia" panose="02040502050405020303" pitchFamily="18" charset="0"/>
              </a:rPr>
              <a:t>Александрова Лариса Николаевна</a:t>
            </a:r>
            <a:r>
              <a:rPr lang="ru-RU" sz="2400" b="1" dirty="0">
                <a:latin typeface="Georgia" panose="02040502050405020303" pitchFamily="18" charset="0"/>
              </a:rPr>
              <a:t/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Вторая  </a:t>
            </a:r>
            <a:r>
              <a:rPr lang="ru-RU" sz="2400" dirty="0">
                <a:latin typeface="Georgia" panose="02040502050405020303" pitchFamily="18" charset="0"/>
              </a:rPr>
              <a:t>младшая группа </a:t>
            </a:r>
            <a:endParaRPr lang="ru-RU" sz="2400" dirty="0"/>
          </a:p>
        </p:txBody>
      </p:sp>
      <p:pic>
        <p:nvPicPr>
          <p:cNvPr id="4099" name="Picture 3" descr="C:\Users\Александр\Desktop\фото\IMG_20220329_1007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03" y="260648"/>
            <a:ext cx="4938469" cy="407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098" name="Picture 2" descr="C:\Users\Александр\Desktop\фото\IMG_20220329_1008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r="6262"/>
          <a:stretch/>
        </p:blipFill>
        <p:spPr bwMode="auto">
          <a:xfrm rot="20974684">
            <a:off x="262920" y="3331884"/>
            <a:ext cx="3969651" cy="2923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22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2403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01" y="5636159"/>
            <a:ext cx="1080120" cy="1059969"/>
          </a:xfrm>
        </p:spPr>
      </p:pic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0280" y="370579"/>
            <a:ext cx="1028392" cy="1523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413338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476672"/>
            <a:ext cx="387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Воспитатель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 Головкина Галина Петровна</a:t>
            </a:r>
            <a:r>
              <a:rPr lang="ru-RU" sz="2400" b="1" dirty="0">
                <a:latin typeface="Georgia" panose="02040502050405020303" pitchFamily="18" charset="0"/>
              </a:rPr>
              <a:t/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Средняя  группа </a:t>
            </a:r>
            <a:endParaRPr lang="ru-RU" sz="2400" dirty="0"/>
          </a:p>
        </p:txBody>
      </p:sp>
      <p:pic>
        <p:nvPicPr>
          <p:cNvPr id="5122" name="Picture 2" descr="C:\Users\Александр\Desktop\фото\IMG_20220325_133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" y="142852"/>
            <a:ext cx="4670058" cy="350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 descr="C:\Users\Александр\Desktop\фото\IMG_20220325_133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118010"/>
            <a:ext cx="4392488" cy="355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Александр\Desktop\фото\IMG_20220325_1331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7" y="3527776"/>
            <a:ext cx="4347983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89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92695"/>
            <a:ext cx="3600400" cy="165618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Воспитатель</a:t>
            </a:r>
            <a:b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Боярчук</a:t>
            </a:r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 Наталья Александровна</a:t>
            </a:r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Старшая  </a:t>
            </a: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>группа </a:t>
            </a:r>
            <a:endParaRPr lang="ru-RU" sz="24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4873115"/>
            <a:ext cx="1633593" cy="1603116"/>
          </a:xfrm>
        </p:spPr>
      </p:pic>
      <p:pic>
        <p:nvPicPr>
          <p:cNvPr id="4" name="Рисунок 3" descr="ballo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92549"/>
            <a:ext cx="1253720" cy="1857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2949" y="2564904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6148" name="Picture 4" descr="C:\Users\Александр\Desktop\фото\IMG_20220325_133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62" y="3429000"/>
            <a:ext cx="5830929" cy="288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\Desktop\фото\IMG_20220325_133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106">
            <a:off x="428533" y="661384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040560" cy="173956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b="1" i="1" dirty="0">
                <a:latin typeface="Georgia" panose="02040502050405020303" pitchFamily="18" charset="0"/>
              </a:rPr>
              <a:t/>
            </a:r>
            <a:br>
              <a:rPr lang="ru-RU" sz="2800" b="1" i="1" dirty="0">
                <a:latin typeface="Georgia" panose="02040502050405020303" pitchFamily="18" charset="0"/>
              </a:rPr>
            </a:b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Содержимое 7" descr="книг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906385"/>
            <a:ext cx="1633593" cy="1603116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394426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172" name="Picture 4" descr="C:\Users\Александр\Desktop\фото\IMG_20220325_134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34">
            <a:off x="5151246" y="318593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esktop\фото\IMG_20220325_1344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51" y="3054604"/>
            <a:ext cx="4864613" cy="3648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лександр\Desktop\фото\IMG_20220325_1343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" y="1333144"/>
            <a:ext cx="4936821" cy="3702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175714" y="13281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</a:rPr>
              <a:t>Воспитатель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Кочурова</a:t>
            </a:r>
            <a:r>
              <a:rPr lang="ru-RU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Ольга Александровна</a:t>
            </a:r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Подготовительная  </a:t>
            </a: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</a:rPr>
              <a:t>группа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597486d5994e21a38a1881942edfe1f6d14b342"/>
</p:tagLst>
</file>

<file path=ppt/theme/theme1.xml><?xml version="1.0" encoding="utf-8"?>
<a:theme xmlns:a="http://schemas.openxmlformats.org/drawingml/2006/main" name="lesson1sep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lesson1sept</Template>
  <TotalTime>122</TotalTime>
  <Words>239</Words>
  <Application>Microsoft Office PowerPoint</Application>
  <PresentationFormat>Экран (4:3)</PresentationFormat>
  <Paragraphs>70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lesson1sept</vt:lpstr>
      <vt:lpstr>Презентация PowerPoint</vt:lpstr>
      <vt:lpstr>    «Будущее должно быть заложено в настоящем. Это называется планом. Без него ничего в мире не может быть хорошим.»  Георг Кристоф Лихтенберг.  </vt:lpstr>
      <vt:lpstr>  </vt:lpstr>
      <vt:lpstr>  </vt:lpstr>
      <vt:lpstr>Воспитатель Михеева Татьяна Николаевна Первая младшая группа </vt:lpstr>
      <vt:lpstr>  </vt:lpstr>
      <vt:lpstr>  </vt:lpstr>
      <vt:lpstr>Воспитатель  Боярчук  Наталья Александровна Старшая  группа </vt:lpstr>
      <vt:lpstr>  </vt:lpstr>
      <vt:lpstr>  </vt:lpstr>
      <vt:lpstr>  </vt:lpstr>
      <vt:lpstr>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13</cp:revision>
  <cp:lastPrinted>2022-03-30T11:41:10Z</cp:lastPrinted>
  <dcterms:created xsi:type="dcterms:W3CDTF">2022-03-30T00:40:53Z</dcterms:created>
  <dcterms:modified xsi:type="dcterms:W3CDTF">2022-03-30T11:41:31Z</dcterms:modified>
</cp:coreProperties>
</file>