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0" r:id="rId1"/>
    <p:sldMasterId id="2147483732" r:id="rId2"/>
    <p:sldMasterId id="2147483744" r:id="rId3"/>
  </p:sldMasterIdLst>
  <p:notesMasterIdLst>
    <p:notesMasterId r:id="rId24"/>
  </p:notesMasterIdLst>
  <p:sldIdLst>
    <p:sldId id="256" r:id="rId4"/>
    <p:sldId id="268" r:id="rId5"/>
    <p:sldId id="257" r:id="rId6"/>
    <p:sldId id="272" r:id="rId7"/>
    <p:sldId id="269" r:id="rId8"/>
    <p:sldId id="275" r:id="rId9"/>
    <p:sldId id="278" r:id="rId10"/>
    <p:sldId id="259" r:id="rId11"/>
    <p:sldId id="279" r:id="rId12"/>
    <p:sldId id="270" r:id="rId13"/>
    <p:sldId id="276" r:id="rId14"/>
    <p:sldId id="260" r:id="rId15"/>
    <p:sldId id="277" r:id="rId16"/>
    <p:sldId id="271" r:id="rId17"/>
    <p:sldId id="261" r:id="rId18"/>
    <p:sldId id="280" r:id="rId19"/>
    <p:sldId id="274" r:id="rId20"/>
    <p:sldId id="281" r:id="rId21"/>
    <p:sldId id="282" r:id="rId22"/>
    <p:sldId id="283" r:id="rId23"/>
  </p:sldIdLst>
  <p:sldSz cx="9144000" cy="6858000" type="screen4x3"/>
  <p:notesSz cx="6888163" cy="100203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2900" kern="1200">
        <a:solidFill>
          <a:schemeClr val="tx1"/>
        </a:solidFill>
        <a:latin typeface="Times New Roman Cyr" charset="-52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900" kern="1200">
        <a:solidFill>
          <a:schemeClr val="tx1"/>
        </a:solidFill>
        <a:latin typeface="Times New Roman Cyr" charset="-52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900" kern="1200">
        <a:solidFill>
          <a:schemeClr val="tx1"/>
        </a:solidFill>
        <a:latin typeface="Times New Roman Cyr" charset="-52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900" kern="1200">
        <a:solidFill>
          <a:schemeClr val="tx1"/>
        </a:solidFill>
        <a:latin typeface="Times New Roman Cyr" charset="-52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900" kern="1200">
        <a:solidFill>
          <a:schemeClr val="tx1"/>
        </a:solidFill>
        <a:latin typeface="Times New Roman Cyr" charset="-52"/>
        <a:ea typeface="+mn-ea"/>
        <a:cs typeface="+mn-cs"/>
      </a:defRPr>
    </a:lvl5pPr>
    <a:lvl6pPr marL="2286000" algn="l" defTabSz="914400" rtl="0" eaLnBrk="1" latinLnBrk="0" hangingPunct="1">
      <a:defRPr sz="12900" kern="1200">
        <a:solidFill>
          <a:schemeClr val="tx1"/>
        </a:solidFill>
        <a:latin typeface="Times New Roman Cyr" charset="-52"/>
        <a:ea typeface="+mn-ea"/>
        <a:cs typeface="+mn-cs"/>
      </a:defRPr>
    </a:lvl6pPr>
    <a:lvl7pPr marL="2743200" algn="l" defTabSz="914400" rtl="0" eaLnBrk="1" latinLnBrk="0" hangingPunct="1">
      <a:defRPr sz="12900" kern="1200">
        <a:solidFill>
          <a:schemeClr val="tx1"/>
        </a:solidFill>
        <a:latin typeface="Times New Roman Cyr" charset="-52"/>
        <a:ea typeface="+mn-ea"/>
        <a:cs typeface="+mn-cs"/>
      </a:defRPr>
    </a:lvl7pPr>
    <a:lvl8pPr marL="3200400" algn="l" defTabSz="914400" rtl="0" eaLnBrk="1" latinLnBrk="0" hangingPunct="1">
      <a:defRPr sz="12900" kern="1200">
        <a:solidFill>
          <a:schemeClr val="tx1"/>
        </a:solidFill>
        <a:latin typeface="Times New Roman Cyr" charset="-52"/>
        <a:ea typeface="+mn-ea"/>
        <a:cs typeface="+mn-cs"/>
      </a:defRPr>
    </a:lvl8pPr>
    <a:lvl9pPr marL="3657600" algn="l" defTabSz="914400" rtl="0" eaLnBrk="1" latinLnBrk="0" hangingPunct="1">
      <a:defRPr sz="12900" kern="1200">
        <a:solidFill>
          <a:schemeClr val="tx1"/>
        </a:solidFill>
        <a:latin typeface="Times New Roman Cyr" charset="-52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933FF"/>
    <a:srgbClr val="33CC33"/>
    <a:srgbClr val="FF9900"/>
    <a:srgbClr val="FF3300"/>
    <a:srgbClr val="FFFF00"/>
    <a:srgbClr val="3399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5" autoAdjust="0"/>
    <p:restoredTop sz="90929"/>
  </p:normalViewPr>
  <p:slideViewPr>
    <p:cSldViewPr>
      <p:cViewPr>
        <p:scale>
          <a:sx n="66" d="100"/>
          <a:sy n="66" d="100"/>
        </p:scale>
        <p:origin x="-2934" y="-9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497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lIns="96616" tIns="48308" rIns="96616" bIns="48308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65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0377F-D363-4803-8104-60175E5FC9F9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282B3-681F-4BE1-9D4B-5C4E77F4B760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79438"/>
            <a:ext cx="20574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79438"/>
            <a:ext cx="60198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03BD7-266C-4177-860F-7A0E544527EB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08942-A3C9-4847-A219-A927B0ED57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1F976-C276-4341-925C-2675AC93BB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9D9D-0FB4-4D39-ACE8-6E18D3D732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85353-D5F2-45DF-BA42-A1F6A3101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3FC2A-4F55-4234-8790-861F442B3A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A2DB4-9CAD-4055-823A-FE3EA2329E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FAA0E-7F95-4738-BDD4-76342313C8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36B57-EA4E-4CD0-934E-3D02E97403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BB878-1526-4B1A-A714-E959E78AAEFC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74A95-03FB-40FD-93D3-8F11B640A3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8FC5-1D7C-48FC-A38D-47F8EE58A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79438"/>
            <a:ext cx="20574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79438"/>
            <a:ext cx="60198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78FB2-C62E-4C75-982B-083F9ED989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0377F-D363-4803-8104-60175E5FC9F9}" type="slidenum">
              <a:rPr lang="fr-FR" smtClean="0">
                <a:solidFill>
                  <a:srgbClr val="3A566E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3A5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20359"/>
      </p:ext>
    </p:extLst>
  </p:cSld>
  <p:clrMapOvr>
    <a:masterClrMapping/>
  </p:clrMapOvr>
  <p:transition advClick="0" advTm="5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BB878-1526-4B1A-A714-E959E78AAEFC}" type="slidenum">
              <a:rPr lang="fr-FR" smtClean="0">
                <a:solidFill>
                  <a:srgbClr val="3A566E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3A5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44653"/>
      </p:ext>
    </p:extLst>
  </p:cSld>
  <p:clrMapOvr>
    <a:masterClrMapping/>
  </p:clrMapOvr>
  <p:transition advClick="0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DE5FF-95C4-4005-BDA4-3521A30D9833}" type="slidenum">
              <a:rPr lang="fr-FR" smtClean="0">
                <a:solidFill>
                  <a:srgbClr val="3A566E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3A5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69383"/>
      </p:ext>
    </p:extLst>
  </p:cSld>
  <p:clrMapOvr>
    <a:masterClrMapping/>
  </p:clrMapOvr>
  <p:transition advClick="0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50D8B-48F7-493B-BEE0-58AC73A33392}" type="slidenum">
              <a:rPr lang="fr-FR" smtClean="0">
                <a:solidFill>
                  <a:srgbClr val="3A566E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3A5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06829"/>
      </p:ext>
    </p:extLst>
  </p:cSld>
  <p:clrMapOvr>
    <a:masterClrMapping/>
  </p:clrMapOvr>
  <p:transition advClick="0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C9B3C-B09C-4719-BC29-D709B3C3F157}" type="slidenum">
              <a:rPr lang="fr-FR" smtClean="0">
                <a:solidFill>
                  <a:srgbClr val="3A566E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3A5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51809"/>
      </p:ext>
    </p:extLst>
  </p:cSld>
  <p:clrMapOvr>
    <a:masterClrMapping/>
  </p:clrMapOvr>
  <p:transition advClick="0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8DAFA-9F3D-4E78-BB47-61AF5E84674F}" type="slidenum">
              <a:rPr lang="fr-FR" smtClean="0">
                <a:solidFill>
                  <a:srgbClr val="3A566E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3A5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68841"/>
      </p:ext>
    </p:extLst>
  </p:cSld>
  <p:clrMapOvr>
    <a:masterClrMapping/>
  </p:clrMapOvr>
  <p:transition advClick="0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34F13-21B2-48A6-9855-AF116D091403}" type="slidenum">
              <a:rPr lang="fr-FR" smtClean="0">
                <a:solidFill>
                  <a:srgbClr val="3A566E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3A5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1625"/>
      </p:ext>
    </p:extLst>
  </p:cSld>
  <p:clrMapOvr>
    <a:masterClrMapping/>
  </p:clrMapOvr>
  <p:transition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DE5FF-95C4-4005-BDA4-3521A30D9833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B770B-5D5A-4F49-9D53-1C4B8D8528FF}" type="slidenum">
              <a:rPr lang="fr-FR" smtClean="0">
                <a:solidFill>
                  <a:srgbClr val="3A566E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3A5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22493"/>
      </p:ext>
    </p:extLst>
  </p:cSld>
  <p:clrMapOvr>
    <a:masterClrMapping/>
  </p:clrMapOvr>
  <p:transition advClick="0" advTm="5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A19C5-81C1-4ABA-952E-479DEFE3E7EF}" type="slidenum">
              <a:rPr lang="fr-FR" smtClean="0">
                <a:solidFill>
                  <a:srgbClr val="3A566E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3A5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83117"/>
      </p:ext>
    </p:extLst>
  </p:cSld>
  <p:clrMapOvr>
    <a:masterClrMapping/>
  </p:clrMapOvr>
  <p:transition advClick="0" advTm="5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282B3-681F-4BE1-9D4B-5C4E77F4B760}" type="slidenum">
              <a:rPr lang="fr-FR" smtClean="0">
                <a:solidFill>
                  <a:srgbClr val="3A566E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3A5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6454"/>
      </p:ext>
    </p:extLst>
  </p:cSld>
  <p:clrMapOvr>
    <a:masterClrMapping/>
  </p:clrMapOvr>
  <p:transition advClick="0" advTm="5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79438"/>
            <a:ext cx="20574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79438"/>
            <a:ext cx="60198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03BD7-266C-4177-860F-7A0E544527EB}" type="slidenum">
              <a:rPr lang="fr-FR" smtClean="0">
                <a:solidFill>
                  <a:srgbClr val="3A566E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3A5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6264"/>
      </p:ext>
    </p:extLst>
  </p:cSld>
  <p:clrMapOvr>
    <a:masterClrMapping/>
  </p:clrMapOvr>
  <p:transition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50D8B-48F7-493B-BEE0-58AC73A33392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C9B3C-B09C-4719-BC29-D709B3C3F157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8DAFA-9F3D-4E78-BB47-61AF5E84674F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34F13-21B2-48A6-9855-AF116D091403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B770B-5D5A-4F49-9D53-1C4B8D8528FF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A19C5-81C1-4ABA-952E-479DEFE3E7EF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ransition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94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190CD26-8D0F-4AEA-98CA-6352F43530E2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 advTm="5000"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94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391EB7D-F1BB-4BA0-B58B-B248575986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Click="0" advTm="5000"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94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>
              <a:solidFill>
                <a:srgbClr val="3A566E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190CD26-8D0F-4AEA-98CA-6352F43530E2}" type="slidenum">
              <a:rPr lang="fr-FR">
                <a:solidFill>
                  <a:srgbClr val="3A566E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3A56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5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advClick="0" advTm="5000"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54" y="1323303"/>
            <a:ext cx="1374506" cy="181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 descr="C:\Users\Александр\Desktop\6a597afd022abcdbf8811edb0fd791d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03661" y="185524"/>
            <a:ext cx="4202411" cy="432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Детский клипарт &quot;Игрушки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2371" y="2848896"/>
            <a:ext cx="1882212" cy="1882212"/>
          </a:xfrm>
          <a:prstGeom prst="rect">
            <a:avLst/>
          </a:prstGeom>
          <a:noFill/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5832" y="1583857"/>
            <a:ext cx="1774785" cy="410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Детский клипарт &quot;Игрушки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334104" y="343435"/>
            <a:ext cx="4358919" cy="3437411"/>
          </a:xfrm>
          <a:prstGeom prst="rect">
            <a:avLst/>
          </a:prstGeom>
          <a:noFill/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06" y="780177"/>
            <a:ext cx="1370937" cy="486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41" y="670603"/>
            <a:ext cx="3290233" cy="414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27" y="2143388"/>
            <a:ext cx="1654216" cy="330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tehno37.jpg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23465">
            <a:off x="7152208" y="-36863"/>
            <a:ext cx="1823171" cy="1930416"/>
          </a:xfrm>
          <a:prstGeom prst="rect">
            <a:avLst/>
          </a:prstGeom>
        </p:spPr>
      </p:pic>
      <p:sp>
        <p:nvSpPr>
          <p:cNvPr id="16" name="Рамка 15"/>
          <p:cNvSpPr/>
          <p:nvPr/>
        </p:nvSpPr>
        <p:spPr>
          <a:xfrm>
            <a:off x="19855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12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71999" y="178415"/>
            <a:ext cx="8095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Bookman Old Style" pitchFamily="18" charset="0"/>
              </a:rPr>
              <a:t>Муниципальное бюджетное дошкольное образовательное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 учреждение «Детский сад №3 </a:t>
            </a:r>
            <a:r>
              <a:rPr lang="ru-RU" sz="1600" b="1" dirty="0" err="1" smtClean="0">
                <a:latin typeface="Bookman Old Style" pitchFamily="18" charset="0"/>
              </a:rPr>
              <a:t>кп</a:t>
            </a:r>
            <a:r>
              <a:rPr lang="ru-RU" sz="1600" b="1" dirty="0" smtClean="0">
                <a:latin typeface="Bookman Old Style" pitchFamily="18" charset="0"/>
              </a:rPr>
              <a:t>. Горные Ключи Кировского района»</a:t>
            </a:r>
          </a:p>
        </p:txBody>
      </p:sp>
      <p:sp>
        <p:nvSpPr>
          <p:cNvPr id="5" name="Овал 4">
            <a:hlinkClick r:id="" action="ppaction://hlinkshowjump?jump=nextslide"/>
          </p:cNvPr>
          <p:cNvSpPr/>
          <p:nvPr/>
        </p:nvSpPr>
        <p:spPr>
          <a:xfrm>
            <a:off x="8316416" y="6381328"/>
            <a:ext cx="504056" cy="216024"/>
          </a:xfrm>
          <a:prstGeom prst="ellipse">
            <a:avLst/>
          </a:prstGeom>
          <a:solidFill>
            <a:srgbClr val="FF99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995936" y="4725144"/>
            <a:ext cx="2555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/>
            <a:endParaRPr lang="fr-FR" sz="1800" b="1" dirty="0">
              <a:solidFill>
                <a:srgbClr val="C00000"/>
              </a:solidFill>
              <a:latin typeface="Bookman Old Style" pitchFamily="18" charset="0"/>
              <a:cs typeface="Calibri" pitchFamily="34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657" y="1387415"/>
            <a:ext cx="1417433" cy="273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9652">
            <a:off x="2389470" y="1331695"/>
            <a:ext cx="3369495" cy="303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081" y="2144047"/>
            <a:ext cx="1587743" cy="434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968" y="2062141"/>
            <a:ext cx="1758867" cy="412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Пользователь\Documents\0_6cf90_da3c146f_XL.pn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 flipH="1">
            <a:off x="2482805" y="3925341"/>
            <a:ext cx="3621675" cy="2264892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540">
            <a:off x="7709943" y="2744335"/>
            <a:ext cx="1328521" cy="159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0_72f02_e9ecbfab_XL.png"/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 rot="388303">
            <a:off x="6837546" y="3668190"/>
            <a:ext cx="2687160" cy="3129153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6266">
            <a:off x="2115951" y="2748688"/>
            <a:ext cx="848580" cy="118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 descr="C:\Users\Александр\Desktop\unnamed (2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918" flipH="1">
            <a:off x="937693" y="3179533"/>
            <a:ext cx="3090225" cy="25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C:\Users\Александр\Desktop\57a18770b36501564ef9105f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015" y="3548304"/>
            <a:ext cx="1944869" cy="27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71851" y="3851836"/>
            <a:ext cx="3002352" cy="263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13326" y="4909810"/>
            <a:ext cx="8577636" cy="151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prstTxWarp prst="textChevronInverted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762000"/>
            <a:r>
              <a:rPr lang="ru-RU" sz="9600" b="1" dirty="0" smtClean="0">
                <a:solidFill>
                  <a:srgbClr val="FF3300"/>
                </a:solidFill>
                <a:latin typeface="Bookman Old Style" pitchFamily="18" charset="0"/>
                <a:cs typeface="Calibri" pitchFamily="34" charset="0"/>
              </a:rPr>
              <a:t>М</a:t>
            </a:r>
            <a:r>
              <a:rPr lang="ru-RU" sz="9600" b="1" dirty="0" smtClean="0">
                <a:solidFill>
                  <a:srgbClr val="FF9900"/>
                </a:solidFill>
                <a:latin typeface="Bookman Old Style" pitchFamily="18" charset="0"/>
                <a:cs typeface="Calibri" pitchFamily="34" charset="0"/>
              </a:rPr>
              <a:t>ы </a:t>
            </a:r>
            <a:r>
              <a:rPr lang="ru-RU" sz="9600" b="1" dirty="0" smtClean="0">
                <a:solidFill>
                  <a:srgbClr val="FFFF00"/>
                </a:solidFill>
                <a:latin typeface="Bookman Old Style" pitchFamily="18" charset="0"/>
                <a:cs typeface="Calibri" pitchFamily="34" charset="0"/>
              </a:rPr>
              <a:t>и</a:t>
            </a:r>
            <a:r>
              <a:rPr lang="ru-RU" sz="9600" b="1" dirty="0" smtClean="0">
                <a:solidFill>
                  <a:srgbClr val="33CC33"/>
                </a:solidFill>
                <a:latin typeface="Bookman Old Style" pitchFamily="18" charset="0"/>
                <a:cs typeface="Calibri" pitchFamily="34" charset="0"/>
              </a:rPr>
              <a:t>г</a:t>
            </a:r>
            <a:r>
              <a:rPr lang="ru-RU" sz="9600" b="1" dirty="0" smtClean="0">
                <a:solidFill>
                  <a:srgbClr val="3399FF"/>
                </a:solidFill>
                <a:latin typeface="Bookman Old Style" pitchFamily="18" charset="0"/>
                <a:cs typeface="Calibri" pitchFamily="34" charset="0"/>
              </a:rPr>
              <a:t>р</a:t>
            </a:r>
            <a:r>
              <a:rPr lang="ru-RU" sz="9600" b="1" dirty="0" smtClean="0">
                <a:solidFill>
                  <a:srgbClr val="FF0000"/>
                </a:solidFill>
                <a:latin typeface="Bookman Old Style" pitchFamily="18" charset="0"/>
                <a:cs typeface="Calibri" pitchFamily="34" charset="0"/>
              </a:rPr>
              <a:t>а</a:t>
            </a:r>
            <a:r>
              <a:rPr lang="ru-RU" sz="9600" b="1" dirty="0" smtClean="0">
                <a:solidFill>
                  <a:srgbClr val="0033CC"/>
                </a:solidFill>
                <a:latin typeface="Bookman Old Style" pitchFamily="18" charset="0"/>
                <a:cs typeface="Calibri" pitchFamily="34" charset="0"/>
              </a:rPr>
              <a:t>е</a:t>
            </a:r>
            <a:r>
              <a:rPr lang="ru-RU" sz="9600" b="1" dirty="0" smtClean="0">
                <a:solidFill>
                  <a:srgbClr val="990099"/>
                </a:solidFill>
                <a:latin typeface="Bookman Old Style" pitchFamily="18" charset="0"/>
                <a:cs typeface="Calibri" pitchFamily="34" charset="0"/>
              </a:rPr>
              <a:t>м</a:t>
            </a:r>
            <a:endParaRPr lang="fr-FR" sz="9600" b="1" dirty="0">
              <a:solidFill>
                <a:srgbClr val="990099"/>
              </a:solidFill>
              <a:latin typeface="Bookman Old Style" pitchFamily="18" charset="0"/>
              <a:cs typeface="Calibri" pitchFamily="34" charset="0"/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hlinkClick r:id="" action="ppaction://hlinkshowjump?jump=nextslide"/>
          </p:cNvPr>
          <p:cNvSpPr/>
          <p:nvPr/>
        </p:nvSpPr>
        <p:spPr>
          <a:xfrm>
            <a:off x="8316416" y="6309320"/>
            <a:ext cx="504056" cy="2160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3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4088" y="609600"/>
            <a:ext cx="35283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3300"/>
                </a:solidFill>
                <a:latin typeface="Gulim" pitchFamily="34" charset="-127"/>
                <a:ea typeface="Gulim" pitchFamily="34" charset="-127"/>
              </a:rPr>
              <a:t> МЯЧИК</a:t>
            </a:r>
          </a:p>
          <a:p>
            <a:pPr algn="ctr"/>
            <a:endParaRPr lang="ru-RU" sz="2800" b="1" dirty="0">
              <a:solidFill>
                <a:srgbClr val="003300"/>
              </a:solidFill>
              <a:latin typeface="Gulim" pitchFamily="34" charset="-127"/>
              <a:ea typeface="Gulim" pitchFamily="34" charset="-127"/>
            </a:endParaRPr>
          </a:p>
          <a:p>
            <a:pPr algn="ctr"/>
            <a:r>
              <a:rPr lang="ru-RU" sz="2800" b="1" dirty="0">
                <a:solidFill>
                  <a:srgbClr val="003300"/>
                </a:solidFill>
                <a:latin typeface="Gulim" pitchFamily="34" charset="-127"/>
                <a:ea typeface="Gulim" pitchFamily="34" charset="-127"/>
              </a:rPr>
              <a:t>Наша Таня громко плачет,</a:t>
            </a:r>
          </a:p>
          <a:p>
            <a:pPr algn="ctr"/>
            <a:r>
              <a:rPr lang="ru-RU" sz="2800" b="1" dirty="0">
                <a:solidFill>
                  <a:srgbClr val="003300"/>
                </a:solidFill>
                <a:latin typeface="Gulim" pitchFamily="34" charset="-127"/>
                <a:ea typeface="Gulim" pitchFamily="34" charset="-127"/>
              </a:rPr>
              <a:t>Уронила в речку мячик,</a:t>
            </a:r>
          </a:p>
          <a:p>
            <a:pPr algn="ctr"/>
            <a:r>
              <a:rPr lang="ru-RU" sz="2800" b="1" dirty="0">
                <a:solidFill>
                  <a:srgbClr val="003300"/>
                </a:solidFill>
                <a:latin typeface="Gulim" pitchFamily="34" charset="-127"/>
                <a:ea typeface="Gulim" pitchFamily="34" charset="-127"/>
              </a:rPr>
              <a:t>-Тише, Танечка не плачь:</a:t>
            </a:r>
          </a:p>
          <a:p>
            <a:pPr algn="ctr"/>
            <a:r>
              <a:rPr lang="ru-RU" sz="2800" b="1" dirty="0">
                <a:solidFill>
                  <a:srgbClr val="003300"/>
                </a:solidFill>
                <a:latin typeface="Gulim" pitchFamily="34" charset="-127"/>
                <a:ea typeface="Gulim" pitchFamily="34" charset="-127"/>
              </a:rPr>
              <a:t>Не утонет в речке мяч.</a:t>
            </a:r>
            <a:endParaRPr lang="ru-RU" sz="2800" b="1" dirty="0" smtClean="0">
              <a:solidFill>
                <a:srgbClr val="003300"/>
              </a:solidFill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11" name="Рисунок 10" descr="6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412581"/>
            <a:ext cx="4896544" cy="603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76594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2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pic>
        <p:nvPicPr>
          <p:cNvPr id="4" name="Picture 2" descr="F:\барто\IMG202103151100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188639"/>
            <a:ext cx="5228762" cy="6480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Александр\Desktop\Новая папка (2)\dd2e6c7925af9236d643975779d774d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5" y="3284984"/>
            <a:ext cx="2114899" cy="324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лександр\Desktop\eb62f5d701dccbf6c23162a141cbd5d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4615">
            <a:off x="-2218104" y="-564221"/>
            <a:ext cx="10988784" cy="819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Александр\Desktop\umbrella_PNG6915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4755" flipH="1">
            <a:off x="6168418" y="4362794"/>
            <a:ext cx="2532834" cy="23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162791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>
            <a:hlinkClick r:id="" action="ppaction://hlinkshowjump?jump=nextslide"/>
          </p:cNvPr>
          <p:cNvSpPr/>
          <p:nvPr/>
        </p:nvSpPr>
        <p:spPr>
          <a:xfrm>
            <a:off x="8244408" y="6381328"/>
            <a:ext cx="504056" cy="2160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мка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2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0112" y="836712"/>
            <a:ext cx="31683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/>
            <a:r>
              <a:rPr lang="ru-RU" sz="1800" dirty="0">
                <a:solidFill>
                  <a:srgbClr val="FF33CC"/>
                </a:solidFill>
                <a:latin typeface="Arial" charset="0"/>
              </a:rPr>
              <a:t> </a:t>
            </a:r>
            <a:r>
              <a:rPr lang="ru-RU" sz="2800" b="1" dirty="0">
                <a:latin typeface="Gulim" pitchFamily="34" charset="-127"/>
                <a:ea typeface="Gulim" pitchFamily="34" charset="-127"/>
              </a:rPr>
              <a:t>ЗАЙКА</a:t>
            </a:r>
          </a:p>
          <a:p>
            <a:pPr lvl="0" algn="ctr" eaLnBrk="1" hangingPunct="1"/>
            <a:endParaRPr lang="ru-RU" sz="2800" b="1" dirty="0">
              <a:latin typeface="Gulim" pitchFamily="34" charset="-127"/>
              <a:ea typeface="Gulim" pitchFamily="34" charset="-127"/>
            </a:endParaRPr>
          </a:p>
          <a:p>
            <a:pPr lvl="0" algn="ctr" eaLnBrk="1" hangingPunct="1"/>
            <a:r>
              <a:rPr lang="ru-RU" sz="2800" b="1" dirty="0">
                <a:latin typeface="Gulim" pitchFamily="34" charset="-127"/>
                <a:ea typeface="Gulim" pitchFamily="34" charset="-127"/>
              </a:rPr>
              <a:t>Зайку бросила хозяйка-</a:t>
            </a:r>
          </a:p>
          <a:p>
            <a:pPr lvl="0" algn="ctr" eaLnBrk="1" hangingPunct="1"/>
            <a:r>
              <a:rPr lang="ru-RU" sz="2800" b="1" dirty="0">
                <a:latin typeface="Gulim" pitchFamily="34" charset="-127"/>
                <a:ea typeface="Gulim" pitchFamily="34" charset="-127"/>
              </a:rPr>
              <a:t>Под дождём остался зайка.</a:t>
            </a:r>
          </a:p>
          <a:p>
            <a:pPr lvl="0" algn="ctr" eaLnBrk="1" hangingPunct="1"/>
            <a:r>
              <a:rPr lang="ru-RU" sz="2800" b="1" dirty="0">
                <a:latin typeface="Gulim" pitchFamily="34" charset="-127"/>
                <a:ea typeface="Gulim" pitchFamily="34" charset="-127"/>
              </a:rPr>
              <a:t>Со скамейки слезть не мог,</a:t>
            </a:r>
          </a:p>
          <a:p>
            <a:pPr lvl="0" algn="ctr" eaLnBrk="1" hangingPunct="1"/>
            <a:r>
              <a:rPr lang="ru-RU" sz="2800" b="1" dirty="0">
                <a:latin typeface="Gulim" pitchFamily="34" charset="-127"/>
                <a:ea typeface="Gulim" pitchFamily="34" charset="-127"/>
              </a:rPr>
              <a:t>Весь до ниточки промок.</a:t>
            </a:r>
          </a:p>
        </p:txBody>
      </p:sp>
      <p:pic>
        <p:nvPicPr>
          <p:cNvPr id="8199" name="Picture 7" descr="C:\Users\Александр\Desktop\Новая папка (2)\im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66" y="872716"/>
            <a:ext cx="4785932" cy="5112568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2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pic>
        <p:nvPicPr>
          <p:cNvPr id="4" name="Picture 3" descr="F:\барто\IMG2021031510554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22144"/>
            <a:ext cx="5184576" cy="6393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Александр\Desktop\Новая папка (2)\85006215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603" flipH="1">
            <a:off x="4771653" y="-28657"/>
            <a:ext cx="4193588" cy="279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лександр\Desktop\clipart-boat-car-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76689"/>
            <a:ext cx="3228912" cy="281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Александр\Desktop\Новая папка (2)\cae8d45f7fe074db0f703d942bb9d58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83949"/>
            <a:ext cx="3014474" cy="306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530006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50800"/>
            <a:ext cx="9255126" cy="696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1052736"/>
            <a:ext cx="3312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Gulim" pitchFamily="34" charset="-127"/>
                <a:ea typeface="Gulim" pitchFamily="34" charset="-127"/>
              </a:rPr>
              <a:t>Грузовик</a:t>
            </a:r>
          </a:p>
          <a:p>
            <a:pPr algn="ctr"/>
            <a:endParaRPr lang="ru-RU" sz="2800" b="1" dirty="0">
              <a:latin typeface="Gulim" pitchFamily="34" charset="-127"/>
              <a:ea typeface="Gulim" pitchFamily="34" charset="-127"/>
            </a:endParaRPr>
          </a:p>
          <a:p>
            <a:pPr algn="ctr"/>
            <a:r>
              <a:rPr lang="ru-RU" sz="2800" b="1" dirty="0">
                <a:latin typeface="Gulim" pitchFamily="34" charset="-127"/>
                <a:ea typeface="Gulim" pitchFamily="34" charset="-127"/>
              </a:rPr>
              <a:t>Нет, напрасно мы решили</a:t>
            </a:r>
            <a:br>
              <a:rPr lang="ru-RU" sz="2800" b="1" dirty="0">
                <a:latin typeface="Gulim" pitchFamily="34" charset="-127"/>
                <a:ea typeface="Gulim" pitchFamily="34" charset="-127"/>
              </a:rPr>
            </a:br>
            <a:r>
              <a:rPr lang="ru-RU" sz="2800" b="1" dirty="0">
                <a:latin typeface="Gulim" pitchFamily="34" charset="-127"/>
                <a:ea typeface="Gulim" pitchFamily="34" charset="-127"/>
              </a:rPr>
              <a:t>Прокатить кота в машине:</a:t>
            </a:r>
            <a:br>
              <a:rPr lang="ru-RU" sz="2800" b="1" dirty="0">
                <a:latin typeface="Gulim" pitchFamily="34" charset="-127"/>
                <a:ea typeface="Gulim" pitchFamily="34" charset="-127"/>
              </a:rPr>
            </a:br>
            <a:r>
              <a:rPr lang="ru-RU" sz="2800" b="1" dirty="0">
                <a:latin typeface="Gulim" pitchFamily="34" charset="-127"/>
                <a:ea typeface="Gulim" pitchFamily="34" charset="-127"/>
              </a:rPr>
              <a:t>Кот кататься не привык -</a:t>
            </a:r>
            <a:br>
              <a:rPr lang="ru-RU" sz="2800" b="1" dirty="0">
                <a:latin typeface="Gulim" pitchFamily="34" charset="-127"/>
                <a:ea typeface="Gulim" pitchFamily="34" charset="-127"/>
              </a:rPr>
            </a:br>
            <a:r>
              <a:rPr lang="ru-RU" sz="2800" b="1" dirty="0">
                <a:latin typeface="Gulim" pitchFamily="34" charset="-127"/>
                <a:ea typeface="Gulim" pitchFamily="34" charset="-127"/>
              </a:rPr>
              <a:t>Опрокинул грузовик.</a:t>
            </a:r>
          </a:p>
        </p:txBody>
      </p:sp>
      <p:pic>
        <p:nvPicPr>
          <p:cNvPr id="6" name="Picture 4" descr="грузовик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6" y="216542"/>
            <a:ext cx="4945062" cy="633571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843485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hlinkClick r:id="" action="ppaction://hlinkshowjump?jump=nextslide"/>
          </p:cNvPr>
          <p:cNvSpPr/>
          <p:nvPr/>
        </p:nvSpPr>
        <p:spPr>
          <a:xfrm>
            <a:off x="8316416" y="6381328"/>
            <a:ext cx="504056" cy="2160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3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218" name="Picture 2" descr="F:\барто\IMG2021031510471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19" y="324238"/>
            <a:ext cx="6931435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4" name="Picture 2" descr="C:\Users\Александр\Desktop\Лариса\93e0aef3e97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2" y="3945793"/>
            <a:ext cx="3426263" cy="268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ександр\Desktop\airplane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01874" flipH="1">
            <a:off x="256560" y="644580"/>
            <a:ext cx="388659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hlinkClick r:id="" action="ppaction://hlinkshowjump?jump=nextslide"/>
          </p:cNvPr>
          <p:cNvSpPr/>
          <p:nvPr/>
        </p:nvSpPr>
        <p:spPr>
          <a:xfrm>
            <a:off x="8316416" y="6381328"/>
            <a:ext cx="504056" cy="2160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3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72288" y="764704"/>
            <a:ext cx="29210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/>
            <a:r>
              <a:rPr lang="ru-RU" sz="2800" b="1" dirty="0">
                <a:latin typeface="Gulim" pitchFamily="34" charset="-127"/>
                <a:ea typeface="Gulim" pitchFamily="34" charset="-127"/>
              </a:rPr>
              <a:t>САМОЛЁТ</a:t>
            </a:r>
          </a:p>
          <a:p>
            <a:pPr lvl="0" algn="ctr" eaLnBrk="1" hangingPunct="1"/>
            <a:endParaRPr lang="ru-RU" sz="2800" b="1" dirty="0">
              <a:latin typeface="Gulim" pitchFamily="34" charset="-127"/>
              <a:ea typeface="Gulim" pitchFamily="34" charset="-127"/>
            </a:endParaRPr>
          </a:p>
          <a:p>
            <a:pPr lvl="0" algn="ctr" eaLnBrk="1" hangingPunct="1"/>
            <a:r>
              <a:rPr lang="ru-RU" sz="2800" b="1" dirty="0">
                <a:latin typeface="Gulim" pitchFamily="34" charset="-127"/>
                <a:ea typeface="Gulim" pitchFamily="34" charset="-127"/>
              </a:rPr>
              <a:t>Самолёт построим сами,</a:t>
            </a:r>
          </a:p>
          <a:p>
            <a:pPr lvl="0" algn="ctr" eaLnBrk="1" hangingPunct="1"/>
            <a:r>
              <a:rPr lang="ru-RU" sz="2800" b="1" dirty="0">
                <a:latin typeface="Gulim" pitchFamily="34" charset="-127"/>
                <a:ea typeface="Gulim" pitchFamily="34" charset="-127"/>
              </a:rPr>
              <a:t>Понесёмся над лесами,</a:t>
            </a:r>
          </a:p>
          <a:p>
            <a:pPr lvl="0" algn="ctr" eaLnBrk="1" hangingPunct="1"/>
            <a:r>
              <a:rPr lang="ru-RU" sz="2800" b="1" dirty="0">
                <a:latin typeface="Gulim" pitchFamily="34" charset="-127"/>
                <a:ea typeface="Gulim" pitchFamily="34" charset="-127"/>
              </a:rPr>
              <a:t>Понесёмся над лесами,</a:t>
            </a:r>
          </a:p>
          <a:p>
            <a:pPr lvl="0" algn="ctr" eaLnBrk="1" hangingPunct="1"/>
            <a:r>
              <a:rPr lang="ru-RU" sz="2800" b="1" dirty="0">
                <a:latin typeface="Gulim" pitchFamily="34" charset="-127"/>
                <a:ea typeface="Gulim" pitchFamily="34" charset="-127"/>
              </a:rPr>
              <a:t>А потом вернёмся к маме.</a:t>
            </a:r>
          </a:p>
        </p:txBody>
      </p:sp>
      <p:pic>
        <p:nvPicPr>
          <p:cNvPr id="7" name="Рисунок 6" descr="4а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99592" y="571078"/>
            <a:ext cx="4162425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29357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hlinkClick r:id="" action="ppaction://hlinkshowjump?jump=nextslide"/>
          </p:cNvPr>
          <p:cNvSpPr/>
          <p:nvPr/>
        </p:nvSpPr>
        <p:spPr>
          <a:xfrm>
            <a:off x="8316416" y="6381328"/>
            <a:ext cx="504056" cy="2160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2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42" name="Picture 2" descr="F:\барто\IMG202103171044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189" y="199571"/>
            <a:ext cx="5143500" cy="6458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Александр\Desktop\Новая папка (2)\85006215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1656">
            <a:off x="134649" y="-60693"/>
            <a:ext cx="4144480" cy="275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лександр\Desktop\84083773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68630"/>
            <a:ext cx="4608512" cy="460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37228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hlinkClick r:id="" action="ppaction://hlinkshowjump?jump=nextslide"/>
          </p:cNvPr>
          <p:cNvSpPr/>
          <p:nvPr/>
        </p:nvSpPr>
        <p:spPr>
          <a:xfrm>
            <a:off x="8316416" y="6381328"/>
            <a:ext cx="504056" cy="2160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2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1044" y="764704"/>
            <a:ext cx="30654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Gulim" pitchFamily="34" charset="-127"/>
                <a:ea typeface="Gulim" pitchFamily="34" charset="-127"/>
              </a:rPr>
              <a:t> </a:t>
            </a:r>
            <a:r>
              <a:rPr lang="ru-RU" sz="2800" b="1" dirty="0">
                <a:latin typeface="Gulim" pitchFamily="34" charset="-127"/>
                <a:ea typeface="Gulim" pitchFamily="34" charset="-127"/>
              </a:rPr>
              <a:t>МИШКА</a:t>
            </a:r>
          </a:p>
          <a:p>
            <a:pPr algn="ctr"/>
            <a:endParaRPr lang="ru-RU" sz="2800" b="1" dirty="0">
              <a:latin typeface="Gulim" pitchFamily="34" charset="-127"/>
              <a:ea typeface="Gulim" pitchFamily="34" charset="-127"/>
            </a:endParaRPr>
          </a:p>
          <a:p>
            <a:pPr algn="ctr"/>
            <a:r>
              <a:rPr lang="ru-RU" sz="2800" b="1" dirty="0">
                <a:latin typeface="Gulim" pitchFamily="34" charset="-127"/>
                <a:ea typeface="Gulim" pitchFamily="34" charset="-127"/>
              </a:rPr>
              <a:t>Уронили мишку на пол,</a:t>
            </a:r>
          </a:p>
          <a:p>
            <a:pPr algn="ctr"/>
            <a:r>
              <a:rPr lang="ru-RU" sz="2800" b="1" dirty="0">
                <a:latin typeface="Gulim" pitchFamily="34" charset="-127"/>
                <a:ea typeface="Gulim" pitchFamily="34" charset="-127"/>
              </a:rPr>
              <a:t>Оторвали мишке лапу,</a:t>
            </a:r>
          </a:p>
          <a:p>
            <a:pPr algn="ctr"/>
            <a:r>
              <a:rPr lang="ru-RU" sz="2800" b="1" dirty="0">
                <a:latin typeface="Gulim" pitchFamily="34" charset="-127"/>
                <a:ea typeface="Gulim" pitchFamily="34" charset="-127"/>
              </a:rPr>
              <a:t>Всё равно его не брошу-</a:t>
            </a:r>
          </a:p>
          <a:p>
            <a:pPr algn="ctr"/>
            <a:r>
              <a:rPr lang="ru-RU" sz="2800" b="1" dirty="0">
                <a:latin typeface="Gulim" pitchFamily="34" charset="-127"/>
                <a:ea typeface="Gulim" pitchFamily="34" charset="-127"/>
              </a:rPr>
              <a:t>Потому, что он хороший.</a:t>
            </a:r>
          </a:p>
        </p:txBody>
      </p:sp>
      <p:pic>
        <p:nvPicPr>
          <p:cNvPr id="1026" name="Picture 2" descr="C:\Users\Александр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38" y="764704"/>
            <a:ext cx="5029200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524198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hlinkClick r:id="" action="ppaction://hlinkshowjump?jump=nextslide"/>
          </p:cNvPr>
          <p:cNvSpPr/>
          <p:nvPr/>
        </p:nvSpPr>
        <p:spPr>
          <a:xfrm>
            <a:off x="8316416" y="6381328"/>
            <a:ext cx="504056" cy="2160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2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98884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Выполнила: </a:t>
            </a:r>
          </a:p>
          <a:p>
            <a:pPr algn="ctr"/>
            <a:r>
              <a:rPr lang="ru-RU" sz="2400" dirty="0" smtClean="0"/>
              <a:t>Воспитатель Александрова </a:t>
            </a:r>
            <a:r>
              <a:rPr lang="ru-RU" sz="2400" smtClean="0"/>
              <a:t>Лариса Николаевна</a:t>
            </a:r>
            <a:endParaRPr lang="ru-RU" sz="2400" dirty="0" smtClean="0"/>
          </a:p>
        </p:txBody>
      </p:sp>
      <p:pic>
        <p:nvPicPr>
          <p:cNvPr id="2050" name="Picture 2" descr="C:\Users\Александр\Desktop\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646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842628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2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170" name="Picture 2" descr="C:\Users\Александр\Desktop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8" y="159929"/>
            <a:ext cx="8717523" cy="653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722447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лександр\Desktop\ball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92755"/>
            <a:ext cx="3861738" cy="36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1600" y="674694"/>
            <a:ext cx="6531169" cy="550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>
            <a:hlinkClick r:id="" action="ppaction://hlinkshowjump?jump=nextslide"/>
          </p:cNvPr>
          <p:cNvSpPr/>
          <p:nvPr/>
        </p:nvSpPr>
        <p:spPr>
          <a:xfrm>
            <a:off x="8316416" y="6381328"/>
            <a:ext cx="504056" cy="2160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4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1555" y="4293096"/>
            <a:ext cx="5832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Выполнила : воспитатель</a:t>
            </a:r>
          </a:p>
          <a:p>
            <a:pPr algn="ctr"/>
            <a:r>
              <a:rPr lang="ru-RU" sz="2400" b="1" i="1" dirty="0" smtClean="0"/>
              <a:t> Александрова Лариса Николаевна</a:t>
            </a:r>
          </a:p>
          <a:p>
            <a:pPr algn="ctr"/>
            <a:endParaRPr lang="ru-RU" sz="2400" b="1" i="1" dirty="0" smtClean="0"/>
          </a:p>
          <a:p>
            <a:pPr algn="ctr"/>
            <a:r>
              <a:rPr lang="ru-RU" sz="2400" b="1" i="1" dirty="0" err="1"/>
              <a:t>к</a:t>
            </a:r>
            <a:r>
              <a:rPr lang="ru-RU" sz="2400" b="1" i="1" dirty="0" err="1" smtClean="0"/>
              <a:t>п</a:t>
            </a:r>
            <a:r>
              <a:rPr lang="ru-RU" sz="2400" b="1" i="1" dirty="0" smtClean="0"/>
              <a:t>. Горные Ключи</a:t>
            </a:r>
          </a:p>
          <a:p>
            <a:pPr algn="ctr"/>
            <a:r>
              <a:rPr lang="ru-RU" sz="2400" b="1" i="1" dirty="0" smtClean="0"/>
              <a:t>2021г.</a:t>
            </a:r>
          </a:p>
        </p:txBody>
      </p:sp>
    </p:spTree>
    <p:extLst>
      <p:ext uri="{BB962C8B-B14F-4D97-AF65-F5344CB8AC3E}">
        <p14:creationId xmlns:p14="http://schemas.microsoft.com/office/powerpoint/2010/main" val="2621629036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hlinkClick r:id="" action="ppaction://hlinkshowjump?jump=nextslide"/>
          </p:cNvPr>
          <p:cNvSpPr/>
          <p:nvPr/>
        </p:nvSpPr>
        <p:spPr>
          <a:xfrm>
            <a:off x="8316416" y="6309320"/>
            <a:ext cx="504056" cy="2160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4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F:\барто\IMG2021031510522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915" y="348117"/>
            <a:ext cx="5962557" cy="6300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127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2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9829" y="3573016"/>
            <a:ext cx="609600" cy="609600"/>
          </a:xfrm>
          <a:prstGeom prst="rect">
            <a:avLst/>
          </a:prstGeom>
        </p:spPr>
      </p:pic>
      <p:pic>
        <p:nvPicPr>
          <p:cNvPr id="1028" name="Picture 4" descr="C:\Users\Александр\Desktop\Новая папка (2)\106999139_22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26" y="2588761"/>
            <a:ext cx="4113803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42" y="-77594"/>
            <a:ext cx="3312368" cy="352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hlinkClick r:id="" action="ppaction://hlinkshowjump?jump=nextslide"/>
          </p:cNvPr>
          <p:cNvSpPr/>
          <p:nvPr/>
        </p:nvSpPr>
        <p:spPr>
          <a:xfrm>
            <a:off x="8316416" y="6381328"/>
            <a:ext cx="504056" cy="2160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2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5028616" cy="601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3116" y="1228397"/>
            <a:ext cx="35973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3300"/>
                </a:solidFill>
                <a:latin typeface="Gulim" pitchFamily="34" charset="-127"/>
                <a:ea typeface="Gulim" pitchFamily="34" charset="-127"/>
              </a:rPr>
              <a:t>ЛОШАДКА</a:t>
            </a:r>
          </a:p>
          <a:p>
            <a:pPr lvl="0" algn="ctr"/>
            <a:endParaRPr lang="ru-RU" sz="2800" b="1" dirty="0">
              <a:solidFill>
                <a:srgbClr val="003300"/>
              </a:solidFill>
              <a:latin typeface="Gulim" pitchFamily="34" charset="-127"/>
              <a:ea typeface="Gulim" pitchFamily="34" charset="-127"/>
            </a:endParaRPr>
          </a:p>
          <a:p>
            <a:pPr lvl="0" algn="ctr"/>
            <a:r>
              <a:rPr lang="ru-RU" sz="2800" b="1" dirty="0">
                <a:solidFill>
                  <a:srgbClr val="003300"/>
                </a:solidFill>
                <a:latin typeface="Gulim" pitchFamily="34" charset="-127"/>
                <a:ea typeface="Gulim" pitchFamily="34" charset="-127"/>
              </a:rPr>
              <a:t>Я люблю свою лошадку,</a:t>
            </a:r>
          </a:p>
          <a:p>
            <a:pPr lvl="0" algn="ctr"/>
            <a:r>
              <a:rPr lang="ru-RU" sz="2800" b="1" dirty="0">
                <a:solidFill>
                  <a:srgbClr val="003300"/>
                </a:solidFill>
                <a:latin typeface="Gulim" pitchFamily="34" charset="-127"/>
                <a:ea typeface="Gulim" pitchFamily="34" charset="-127"/>
              </a:rPr>
              <a:t>Причешу ей шёрстку гладко,</a:t>
            </a:r>
          </a:p>
          <a:p>
            <a:pPr lvl="0" algn="ctr"/>
            <a:r>
              <a:rPr lang="ru-RU" sz="2800" b="1" dirty="0">
                <a:solidFill>
                  <a:srgbClr val="003300"/>
                </a:solidFill>
                <a:latin typeface="Gulim" pitchFamily="34" charset="-127"/>
                <a:ea typeface="Gulim" pitchFamily="34" charset="-127"/>
              </a:rPr>
              <a:t>Гребешком приглажу хвостик</a:t>
            </a:r>
          </a:p>
          <a:p>
            <a:pPr lvl="0" algn="ctr"/>
            <a:r>
              <a:rPr lang="ru-RU" sz="2800" b="1" dirty="0">
                <a:solidFill>
                  <a:srgbClr val="003300"/>
                </a:solidFill>
                <a:latin typeface="Gulim" pitchFamily="34" charset="-127"/>
                <a:ea typeface="Gulim" pitchFamily="34" charset="-127"/>
              </a:rPr>
              <a:t>И верхом поеду в гости.</a:t>
            </a:r>
          </a:p>
        </p:txBody>
      </p:sp>
    </p:spTree>
    <p:extLst>
      <p:ext uri="{BB962C8B-B14F-4D97-AF65-F5344CB8AC3E}">
        <p14:creationId xmlns:p14="http://schemas.microsoft.com/office/powerpoint/2010/main" val="3940934854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hlinkClick r:id="" action="ppaction://hlinkshowjump?jump=nextslide"/>
          </p:cNvPr>
          <p:cNvSpPr/>
          <p:nvPr/>
        </p:nvSpPr>
        <p:spPr>
          <a:xfrm>
            <a:off x="8316416" y="6309320"/>
            <a:ext cx="504056" cy="2160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2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pic>
        <p:nvPicPr>
          <p:cNvPr id="3074" name="Picture 2" descr="F:\барто\IMG2021031815500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849" y="181679"/>
            <a:ext cx="7778982" cy="6354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  <a:extLst/>
        </p:spPr>
      </p:pic>
      <p:pic>
        <p:nvPicPr>
          <p:cNvPr id="3083" name="Picture 11" descr="C:\Users\Александр\Desktop\Новая папка (2)\519514785148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3946977"/>
            <a:ext cx="2656104" cy="248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лександр\Desktop\0_99089_9318fe79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68927" y="263517"/>
            <a:ext cx="6030677" cy="631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15369">
            <a:off x="17362" y="48124"/>
            <a:ext cx="2248351" cy="228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038505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2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66" y="273844"/>
            <a:ext cx="5730875" cy="631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63930" y="1268760"/>
            <a:ext cx="30963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3300"/>
                </a:solidFill>
                <a:latin typeface="Gulim" pitchFamily="34" charset="-127"/>
                <a:ea typeface="Gulim" pitchFamily="34" charset="-127"/>
              </a:rPr>
              <a:t> БЫЧОК</a:t>
            </a:r>
          </a:p>
          <a:p>
            <a:pPr lvl="0" algn="ctr"/>
            <a:endParaRPr lang="ru-RU" sz="2800" b="1" dirty="0">
              <a:solidFill>
                <a:srgbClr val="003300"/>
              </a:solidFill>
              <a:latin typeface="Gulim" pitchFamily="34" charset="-127"/>
              <a:ea typeface="Gulim" pitchFamily="34" charset="-127"/>
            </a:endParaRPr>
          </a:p>
          <a:p>
            <a:pPr lvl="0" algn="ctr"/>
            <a:r>
              <a:rPr lang="ru-RU" sz="2800" b="1" dirty="0">
                <a:solidFill>
                  <a:srgbClr val="003300"/>
                </a:solidFill>
                <a:latin typeface="Gulim" pitchFamily="34" charset="-127"/>
                <a:ea typeface="Gulim" pitchFamily="34" charset="-127"/>
              </a:rPr>
              <a:t>Идёт бычок, качается,</a:t>
            </a:r>
          </a:p>
          <a:p>
            <a:pPr lvl="0" algn="ctr"/>
            <a:r>
              <a:rPr lang="ru-RU" sz="2800" b="1" dirty="0">
                <a:solidFill>
                  <a:srgbClr val="003300"/>
                </a:solidFill>
                <a:latin typeface="Gulim" pitchFamily="34" charset="-127"/>
                <a:ea typeface="Gulim" pitchFamily="34" charset="-127"/>
              </a:rPr>
              <a:t>Вздыхает на ходу:</a:t>
            </a:r>
          </a:p>
          <a:p>
            <a:pPr lvl="0" algn="ctr"/>
            <a:r>
              <a:rPr lang="ru-RU" sz="2800" b="1" dirty="0">
                <a:solidFill>
                  <a:srgbClr val="003300"/>
                </a:solidFill>
                <a:latin typeface="Gulim" pitchFamily="34" charset="-127"/>
                <a:ea typeface="Gulim" pitchFamily="34" charset="-127"/>
              </a:rPr>
              <a:t>-Ох, доска кончается,</a:t>
            </a:r>
          </a:p>
          <a:p>
            <a:pPr lvl="0" algn="ctr"/>
            <a:r>
              <a:rPr lang="ru-RU" sz="2800" b="1" dirty="0">
                <a:solidFill>
                  <a:srgbClr val="003300"/>
                </a:solidFill>
                <a:latin typeface="Gulim" pitchFamily="34" charset="-127"/>
                <a:ea typeface="Gulim" pitchFamily="34" charset="-127"/>
              </a:rPr>
              <a:t>Сейчас я упаду!</a:t>
            </a:r>
          </a:p>
        </p:txBody>
      </p:sp>
    </p:spTree>
    <p:extLst>
      <p:ext uri="{BB962C8B-B14F-4D97-AF65-F5344CB8AC3E}">
        <p14:creationId xmlns:p14="http://schemas.microsoft.com/office/powerpoint/2010/main" val="340365450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2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pic>
        <p:nvPicPr>
          <p:cNvPr id="3" name="Picture 2" descr="F:\барто\IMG202103151107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696921"/>
            <a:ext cx="6264696" cy="5450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Александр\Desktop\hello_html_50c159a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792" y="5085184"/>
            <a:ext cx="366112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Александр\Desktop\Новая папка (2)\275054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1604" y="3454188"/>
            <a:ext cx="2714974" cy="220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Александр\Desktop\hello_html_50c159a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42" y="5085184"/>
            <a:ext cx="366112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Александр\Desktop\5008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877">
            <a:off x="6120018" y="218871"/>
            <a:ext cx="2882122" cy="262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Александр\Desktop\chajki-risunok-polet-dvoih-krupnym-plano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9578">
            <a:off x="2347880" y="912229"/>
            <a:ext cx="3977959" cy="18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544761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hlinkClick r:id="" action="ppaction://hlinkshowjump?jump=nextslide"/>
          </p:cNvPr>
          <p:cNvSpPr/>
          <p:nvPr/>
        </p:nvSpPr>
        <p:spPr>
          <a:xfrm>
            <a:off x="8244408" y="6309320"/>
            <a:ext cx="504056" cy="2160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3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2551" y="627968"/>
            <a:ext cx="30464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Gulim" pitchFamily="34" charset="-127"/>
                <a:ea typeface="Gulim" pitchFamily="34" charset="-127"/>
              </a:rPr>
              <a:t>КОРАБЛИК</a:t>
            </a:r>
          </a:p>
          <a:p>
            <a:endParaRPr lang="ru-RU" sz="2400" b="1" dirty="0">
              <a:latin typeface="Gulim" pitchFamily="34" charset="-127"/>
              <a:ea typeface="Gulim" pitchFamily="34" charset="-127"/>
            </a:endParaRPr>
          </a:p>
          <a:p>
            <a:r>
              <a:rPr lang="ru-RU" sz="2400" b="1" dirty="0">
                <a:latin typeface="Gulim" pitchFamily="34" charset="-127"/>
                <a:ea typeface="Gulim" pitchFamily="34" charset="-127"/>
              </a:rPr>
              <a:t>Матросская шапка,</a:t>
            </a:r>
          </a:p>
          <a:p>
            <a:r>
              <a:rPr lang="ru-RU" sz="2400" b="1" dirty="0">
                <a:latin typeface="Gulim" pitchFamily="34" charset="-127"/>
                <a:ea typeface="Gulim" pitchFamily="34" charset="-127"/>
              </a:rPr>
              <a:t>Верёвка в руке,</a:t>
            </a:r>
          </a:p>
          <a:p>
            <a:r>
              <a:rPr lang="ru-RU" sz="2400" b="1" dirty="0">
                <a:latin typeface="Gulim" pitchFamily="34" charset="-127"/>
                <a:ea typeface="Gulim" pitchFamily="34" charset="-127"/>
              </a:rPr>
              <a:t>Тяну я кораблик </a:t>
            </a:r>
          </a:p>
          <a:p>
            <a:r>
              <a:rPr lang="ru-RU" sz="2400" b="1" dirty="0">
                <a:latin typeface="Gulim" pitchFamily="34" charset="-127"/>
                <a:ea typeface="Gulim" pitchFamily="34" charset="-127"/>
              </a:rPr>
              <a:t>По быстрой реке,</a:t>
            </a:r>
          </a:p>
          <a:p>
            <a:r>
              <a:rPr lang="ru-RU" sz="2400" b="1" dirty="0">
                <a:latin typeface="Gulim" pitchFamily="34" charset="-127"/>
                <a:ea typeface="Gulim" pitchFamily="34" charset="-127"/>
              </a:rPr>
              <a:t>И скачут лягушки </a:t>
            </a:r>
          </a:p>
          <a:p>
            <a:r>
              <a:rPr lang="ru-RU" sz="2400" b="1" dirty="0">
                <a:latin typeface="Gulim" pitchFamily="34" charset="-127"/>
                <a:ea typeface="Gulim" pitchFamily="34" charset="-127"/>
              </a:rPr>
              <a:t>За мной по пятам</a:t>
            </a:r>
          </a:p>
          <a:p>
            <a:r>
              <a:rPr lang="ru-RU" sz="2400" b="1" dirty="0">
                <a:latin typeface="Gulim" pitchFamily="34" charset="-127"/>
                <a:ea typeface="Gulim" pitchFamily="34" charset="-127"/>
              </a:rPr>
              <a:t>И просят меня:</a:t>
            </a:r>
          </a:p>
          <a:p>
            <a:r>
              <a:rPr lang="ru-RU" sz="2400" b="1" dirty="0">
                <a:latin typeface="Gulim" pitchFamily="34" charset="-127"/>
                <a:ea typeface="Gulim" pitchFamily="34" charset="-127"/>
              </a:rPr>
              <a:t>-Прокати, капитан!</a:t>
            </a:r>
          </a:p>
        </p:txBody>
      </p:sp>
      <p:pic>
        <p:nvPicPr>
          <p:cNvPr id="10" name="Рисунок 9" descr="i_008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299005" y="404664"/>
            <a:ext cx="5204785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3"/>
            </a:avLst>
          </a:prstGeom>
          <a:blipFill>
            <a:blip r:embed="rId2" cstate="email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00"/>
              </a:solidFill>
            </a:endParaRPr>
          </a:p>
        </p:txBody>
      </p:sp>
      <p:pic>
        <p:nvPicPr>
          <p:cNvPr id="3" name="Picture 2" descr="F:\барто\IMG202103151111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59803"/>
            <a:ext cx="5400600" cy="6538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Александр\Desktop\Новая папка (2)\85006215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1656">
            <a:off x="463176" y="-58311"/>
            <a:ext cx="4968552" cy="330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Александр\Desktop\Новая папка (2)\cute-baby-duck-floats-on-water_29190-26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7139" y="4272372"/>
            <a:ext cx="3272771" cy="24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91659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езка">
  <a:themeElements>
    <a:clrScheme name="Другая 47">
      <a:dk1>
        <a:srgbClr val="003300"/>
      </a:dk1>
      <a:lt1>
        <a:srgbClr val="FFFFFF"/>
      </a:lt1>
      <a:dk2>
        <a:srgbClr val="3A566E"/>
      </a:dk2>
      <a:lt2>
        <a:srgbClr val="808080"/>
      </a:lt2>
      <a:accent1>
        <a:srgbClr val="A6BF73"/>
      </a:accent1>
      <a:accent2>
        <a:srgbClr val="FFFFCC"/>
      </a:accent2>
      <a:accent3>
        <a:srgbClr val="FFFFFF"/>
      </a:accent3>
      <a:accent4>
        <a:srgbClr val="002A00"/>
      </a:accent4>
      <a:accent5>
        <a:srgbClr val="D0DCBC"/>
      </a:accent5>
      <a:accent6>
        <a:srgbClr val="FFC000"/>
      </a:accent6>
      <a:hlink>
        <a:srgbClr val="7EA0BC"/>
      </a:hlink>
      <a:folHlink>
        <a:srgbClr val="BF848A"/>
      </a:folHlink>
    </a:clrScheme>
    <a:fontScheme name="1_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13">
        <a:dk1>
          <a:srgbClr val="003300"/>
        </a:dk1>
        <a:lt1>
          <a:srgbClr val="FFFFFF"/>
        </a:lt1>
        <a:dk2>
          <a:srgbClr val="3A566E"/>
        </a:dk2>
        <a:lt2>
          <a:srgbClr val="808080"/>
        </a:lt2>
        <a:accent1>
          <a:srgbClr val="A6BF73"/>
        </a:accent1>
        <a:accent2>
          <a:srgbClr val="FFFFCC"/>
        </a:accent2>
        <a:accent3>
          <a:srgbClr val="FFFFFF"/>
        </a:accent3>
        <a:accent4>
          <a:srgbClr val="002A00"/>
        </a:accent4>
        <a:accent5>
          <a:srgbClr val="D0DCBC"/>
        </a:accent5>
        <a:accent6>
          <a:srgbClr val="E7E7B9"/>
        </a:accent6>
        <a:hlink>
          <a:srgbClr val="7EA0BC"/>
        </a:hlink>
        <a:folHlink>
          <a:srgbClr val="BF848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Шаблон оформления 'Орбита'">
  <a:themeElements>
    <a:clrScheme name="Шаблон оформления 'Орбита' 13">
      <a:dk1>
        <a:srgbClr val="003300"/>
      </a:dk1>
      <a:lt1>
        <a:srgbClr val="FFFFFF"/>
      </a:lt1>
      <a:dk2>
        <a:srgbClr val="3A566E"/>
      </a:dk2>
      <a:lt2>
        <a:srgbClr val="808080"/>
      </a:lt2>
      <a:accent1>
        <a:srgbClr val="A6BF73"/>
      </a:accent1>
      <a:accent2>
        <a:srgbClr val="FFFFCC"/>
      </a:accent2>
      <a:accent3>
        <a:srgbClr val="FFFFFF"/>
      </a:accent3>
      <a:accent4>
        <a:srgbClr val="002A00"/>
      </a:accent4>
      <a:accent5>
        <a:srgbClr val="D0DCBC"/>
      </a:accent5>
      <a:accent6>
        <a:srgbClr val="E7E7B9"/>
      </a:accent6>
      <a:hlink>
        <a:srgbClr val="7EA0BC"/>
      </a:hlink>
      <a:folHlink>
        <a:srgbClr val="BF848A"/>
      </a:folHlink>
    </a:clrScheme>
    <a:fontScheme name="Шаблон оформления 'Орбита'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'Орбита'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Орбита'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Орбита'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Орбита'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Орбита'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Орбита'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Орбита'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Орбита'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Орбита'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Орбита'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Орбита'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Орбита'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Орбита' 13">
        <a:dk1>
          <a:srgbClr val="003300"/>
        </a:dk1>
        <a:lt1>
          <a:srgbClr val="FFFFFF"/>
        </a:lt1>
        <a:dk2>
          <a:srgbClr val="3A566E"/>
        </a:dk2>
        <a:lt2>
          <a:srgbClr val="808080"/>
        </a:lt2>
        <a:accent1>
          <a:srgbClr val="A6BF73"/>
        </a:accent1>
        <a:accent2>
          <a:srgbClr val="FFFFCC"/>
        </a:accent2>
        <a:accent3>
          <a:srgbClr val="FFFFFF"/>
        </a:accent3>
        <a:accent4>
          <a:srgbClr val="002A00"/>
        </a:accent4>
        <a:accent5>
          <a:srgbClr val="D0DCBC"/>
        </a:accent5>
        <a:accent6>
          <a:srgbClr val="E7E7B9"/>
        </a:accent6>
        <a:hlink>
          <a:srgbClr val="7EA0BC"/>
        </a:hlink>
        <a:folHlink>
          <a:srgbClr val="BF848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Березка">
  <a:themeElements>
    <a:clrScheme name="Другая 47">
      <a:dk1>
        <a:srgbClr val="003300"/>
      </a:dk1>
      <a:lt1>
        <a:srgbClr val="FFFFFF"/>
      </a:lt1>
      <a:dk2>
        <a:srgbClr val="3A566E"/>
      </a:dk2>
      <a:lt2>
        <a:srgbClr val="808080"/>
      </a:lt2>
      <a:accent1>
        <a:srgbClr val="A6BF73"/>
      </a:accent1>
      <a:accent2>
        <a:srgbClr val="FFFFCC"/>
      </a:accent2>
      <a:accent3>
        <a:srgbClr val="FFFFFF"/>
      </a:accent3>
      <a:accent4>
        <a:srgbClr val="002A00"/>
      </a:accent4>
      <a:accent5>
        <a:srgbClr val="D0DCBC"/>
      </a:accent5>
      <a:accent6>
        <a:srgbClr val="FFC000"/>
      </a:accent6>
      <a:hlink>
        <a:srgbClr val="7EA0BC"/>
      </a:hlink>
      <a:folHlink>
        <a:srgbClr val="BF848A"/>
      </a:folHlink>
    </a:clrScheme>
    <a:fontScheme name="1_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ffice Theme 13">
        <a:dk1>
          <a:srgbClr val="003300"/>
        </a:dk1>
        <a:lt1>
          <a:srgbClr val="FFFFFF"/>
        </a:lt1>
        <a:dk2>
          <a:srgbClr val="3A566E"/>
        </a:dk2>
        <a:lt2>
          <a:srgbClr val="808080"/>
        </a:lt2>
        <a:accent1>
          <a:srgbClr val="A6BF73"/>
        </a:accent1>
        <a:accent2>
          <a:srgbClr val="FFFFCC"/>
        </a:accent2>
        <a:accent3>
          <a:srgbClr val="FFFFFF"/>
        </a:accent3>
        <a:accent4>
          <a:srgbClr val="002A00"/>
        </a:accent4>
        <a:accent5>
          <a:srgbClr val="D0DCBC"/>
        </a:accent5>
        <a:accent6>
          <a:srgbClr val="E7E7B9"/>
        </a:accent6>
        <a:hlink>
          <a:srgbClr val="7EA0BC"/>
        </a:hlink>
        <a:folHlink>
          <a:srgbClr val="BF848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Березка</Template>
  <TotalTime>1136</TotalTime>
  <Words>204</Words>
  <Application>Microsoft Office PowerPoint</Application>
  <PresentationFormat>Экран (4:3)</PresentationFormat>
  <Paragraphs>59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Березка</vt:lpstr>
      <vt:lpstr>Шаблон оформления 'Орбита'</vt:lpstr>
      <vt:lpstr>1_Березка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МБДОУ д/скв № 8 "Теремок"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А. Барто "Игрушки"</dc:title>
  <dc:subject>Развитие речи</dc:subject>
  <dc:creator>Алейник Н.В.</dc:creator>
  <cp:lastModifiedBy>Александр</cp:lastModifiedBy>
  <cp:revision>171</cp:revision>
  <cp:lastPrinted>2021-03-28T13:50:17Z</cp:lastPrinted>
  <dcterms:created xsi:type="dcterms:W3CDTF">2001-11-30T21:48:15Z</dcterms:created>
  <dcterms:modified xsi:type="dcterms:W3CDTF">2021-03-30T12:19:40Z</dcterms:modified>
  <cp:category>презентация</cp:category>
</cp:coreProperties>
</file>