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EBC"/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online.ru/community/post.php?topic_id=30706&amp;page=43" TargetMode="External"/><Relationship Id="rId2" Type="http://schemas.openxmlformats.org/officeDocument/2006/relationships/hyperlink" Target="http://corowina.ucoz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y.mail.ru/community/kemlibrary/6F2CB1F8D57EE9CB.html" TargetMode="External"/><Relationship Id="rId4" Type="http://schemas.openxmlformats.org/officeDocument/2006/relationships/hyperlink" Target="http://www.gpark.kz/gdefon/download/241668?PHPSESSID=8e2f6e45406bb9e6af6c1e6d592529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РЕБЕНОК И ИНТЕРНЕТ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Советы детям при работе в сети интернет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i="1" dirty="0" smtClean="0">
                <a:solidFill>
                  <a:srgbClr val="2E6EBC"/>
                </a:solidFill>
              </a:rPr>
              <a:t>Выполнила: Александрова Л.Н.</a:t>
            </a:r>
            <a:endParaRPr lang="ru-RU" sz="2400" i="1" dirty="0">
              <a:solidFill>
                <a:srgbClr val="2E6EBC"/>
              </a:solidFill>
            </a:endParaRPr>
          </a:p>
        </p:txBody>
      </p:sp>
      <p:pic>
        <p:nvPicPr>
          <p:cNvPr id="12290" name="Picture 2" descr="Картинки по запросу картинки дети в интерн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8164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грубит в эфире – скверно.</a:t>
            </a:r>
            <a:br>
              <a:rPr lang="ru-RU" dirty="0" smtClean="0"/>
            </a:br>
            <a:r>
              <a:rPr lang="ru-RU" dirty="0" smtClean="0"/>
              <a:t>Поступает он не верно.</a:t>
            </a:r>
            <a:br>
              <a:rPr lang="ru-RU" dirty="0" smtClean="0"/>
            </a:br>
            <a:r>
              <a:rPr lang="ru-RU" dirty="0" smtClean="0"/>
              <a:t>«Троллями» таких зовут,</a:t>
            </a:r>
            <a:br>
              <a:rPr lang="ru-RU" dirty="0" smtClean="0"/>
            </a:br>
            <a:r>
              <a:rPr lang="ru-RU" dirty="0" smtClean="0"/>
              <a:t>Дружбу с ними не ведут.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Отвечать на грубость «троллей» -</a:t>
            </a:r>
            <a:br>
              <a:rPr lang="ru-RU" dirty="0" smtClean="0"/>
            </a:br>
            <a:r>
              <a:rPr lang="ru-RU" dirty="0" smtClean="0"/>
              <a:t>Ничего глупей нет более.</a:t>
            </a:r>
            <a:br>
              <a:rPr lang="ru-RU" dirty="0" smtClean="0"/>
            </a:br>
            <a:r>
              <a:rPr lang="ru-RU" dirty="0" smtClean="0"/>
              <a:t>Игнорируйте таких –</a:t>
            </a:r>
            <a:br>
              <a:rPr lang="ru-RU" dirty="0" smtClean="0"/>
            </a:br>
            <a:r>
              <a:rPr lang="ru-RU" dirty="0" smtClean="0"/>
              <a:t>Покидайте сайты их.</a:t>
            </a:r>
          </a:p>
          <a:p>
            <a:endParaRPr lang="ru-RU" dirty="0"/>
          </a:p>
        </p:txBody>
      </p:sp>
      <p:pic>
        <p:nvPicPr>
          <p:cNvPr id="3073" name="Picture 1" descr="C:\Users\pk03\Desktop\МАЛОВА Г.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88840"/>
            <a:ext cx="2438400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dirty="0" smtClean="0"/>
              <a:t>« Чтобы вор к нам не пришёл,</a:t>
            </a:r>
            <a:br>
              <a:rPr lang="ru-RU" dirty="0" smtClean="0"/>
            </a:br>
            <a:r>
              <a:rPr lang="ru-RU" dirty="0" smtClean="0"/>
              <a:t>И чужой нас не нашёл,</a:t>
            </a:r>
            <a:br>
              <a:rPr lang="ru-RU" dirty="0" smtClean="0"/>
            </a:br>
            <a:r>
              <a:rPr lang="ru-RU" dirty="0" smtClean="0"/>
              <a:t>Телефон свой, адрес, фото</a:t>
            </a:r>
            <a:br>
              <a:rPr lang="ru-RU" dirty="0" smtClean="0"/>
            </a:br>
            <a:r>
              <a:rPr lang="ru-RU" dirty="0" smtClean="0"/>
              <a:t>В интернет не помещай</a:t>
            </a:r>
            <a:br>
              <a:rPr lang="ru-RU" dirty="0" smtClean="0"/>
            </a:br>
            <a:r>
              <a:rPr lang="ru-RU" dirty="0" smtClean="0"/>
              <a:t>И другим не сообщай. »</a:t>
            </a:r>
            <a:endParaRPr lang="ru-RU" dirty="0"/>
          </a:p>
        </p:txBody>
      </p:sp>
      <p:pic>
        <p:nvPicPr>
          <p:cNvPr id="2049" name="Picture 1" descr="C:\Users\pk03\Desktop\МАЛОВА Г.В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56992"/>
            <a:ext cx="3233614" cy="2946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643192" cy="4857403"/>
          </a:xfrm>
        </p:spPr>
        <p:txBody>
          <a:bodyPr/>
          <a:lstStyle/>
          <a:p>
            <a:r>
              <a:rPr lang="ru-RU" dirty="0" smtClean="0"/>
              <a:t>С интернетом водим дружбу –</a:t>
            </a:r>
            <a:br>
              <a:rPr lang="ru-RU" dirty="0" smtClean="0"/>
            </a:br>
            <a:r>
              <a:rPr lang="ru-RU" dirty="0" smtClean="0"/>
              <a:t>Никогда не подведёт.</a:t>
            </a:r>
            <a:br>
              <a:rPr lang="ru-RU" dirty="0" smtClean="0"/>
            </a:br>
            <a:r>
              <a:rPr lang="ru-RU" dirty="0" smtClean="0"/>
              <a:t>Предоставит всё, что нужно,</a:t>
            </a:r>
            <a:br>
              <a:rPr lang="ru-RU" dirty="0" smtClean="0"/>
            </a:br>
            <a:r>
              <a:rPr lang="ru-RU" dirty="0" smtClean="0"/>
              <a:t>Даже плату не возьмёт.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 итоге – мы гордимся:</a:t>
            </a:r>
            <a:br>
              <a:rPr lang="ru-RU" dirty="0" smtClean="0"/>
            </a:br>
            <a:r>
              <a:rPr lang="ru-RU" dirty="0" smtClean="0"/>
              <a:t>Хороши наши дела.</a:t>
            </a:r>
            <a:br>
              <a:rPr lang="ru-RU" dirty="0" smtClean="0"/>
            </a:br>
            <a:r>
              <a:rPr lang="ru-RU" dirty="0" smtClean="0"/>
              <a:t>Замечательно учиться –</a:t>
            </a:r>
            <a:br>
              <a:rPr lang="ru-RU" dirty="0" smtClean="0"/>
            </a:br>
            <a:r>
              <a:rPr lang="ru-RU" dirty="0" smtClean="0"/>
              <a:t>Очень рада детвора.</a:t>
            </a:r>
            <a:endParaRPr lang="ru-RU" dirty="0"/>
          </a:p>
        </p:txBody>
      </p:sp>
      <p:pic>
        <p:nvPicPr>
          <p:cNvPr id="1025" name="Picture 1" descr="C:\Users\pk03\Desktop\МАЛОВА Г.В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12976"/>
            <a:ext cx="278114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5679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шаблона – Коровина Ирина Николаевна</a:t>
            </a:r>
          </a:p>
          <a:p>
            <a:r>
              <a:rPr lang="en-US" dirty="0" smtClean="0">
                <a:hlinkClick r:id="rId2"/>
              </a:rPr>
              <a:t>http://corowina.ucoz.com/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420888"/>
            <a:ext cx="8001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Солнышко - </a:t>
            </a:r>
            <a:r>
              <a:rPr lang="ru-RU" sz="1400" dirty="0" smtClean="0">
                <a:hlinkClick r:id="rId3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dirty="0" smtClean="0"/>
              <a:t>Фон - </a:t>
            </a:r>
            <a:r>
              <a:rPr lang="ru-RU" sz="1400" u="sng" dirty="0" smtClean="0">
                <a:hlinkClick r:id="rId4"/>
              </a:rPr>
              <a:t>http://www.gpark.kz/gdefon/download/241668?PHPSESSID=8e2f6e45406bb9e6af6c1e6d59252946</a:t>
            </a:r>
            <a:endParaRPr lang="ru-RU" sz="1400" u="sng" dirty="0" smtClean="0"/>
          </a:p>
          <a:p>
            <a:endParaRPr lang="ru-RU" sz="1400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49752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Стихи  </a:t>
            </a:r>
            <a:r>
              <a:rPr lang="en-US" dirty="0" smtClean="0">
                <a:hlinkClick r:id="rId5"/>
              </a:rPr>
              <a:t>http://my.mail.ru/community/kemlibrary/6F2CB1F8D57EE9CB.html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Использованные ресурсы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k03\Desktop\МАЛОВА Г.В\bezopasnyj-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56614"/>
            <a:ext cx="2644612" cy="31845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32859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для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dirty="0" smtClean="0"/>
              <a:t>Есть такая сеть на свете </a:t>
            </a:r>
            <a:br>
              <a:rPr lang="ru-RU" dirty="0" smtClean="0"/>
            </a:br>
            <a:r>
              <a:rPr lang="ru-RU" dirty="0" smtClean="0"/>
              <a:t>Ею рыбу не поймать. </a:t>
            </a:r>
            <a:br>
              <a:rPr lang="ru-RU" dirty="0" smtClean="0"/>
            </a:br>
            <a:r>
              <a:rPr lang="ru-RU" dirty="0" smtClean="0"/>
              <a:t>В неё входят даже дети, </a:t>
            </a:r>
            <a:br>
              <a:rPr lang="ru-RU" dirty="0" smtClean="0"/>
            </a:br>
            <a:r>
              <a:rPr lang="ru-RU" dirty="0" smtClean="0"/>
              <a:t>Чтоб общаться иль играть. </a:t>
            </a:r>
            <a:br>
              <a:rPr lang="ru-RU" dirty="0" smtClean="0"/>
            </a:br>
            <a:r>
              <a:rPr lang="ru-RU" dirty="0" smtClean="0"/>
              <a:t>Информацию черпают, </a:t>
            </a:r>
            <a:br>
              <a:rPr lang="ru-RU" dirty="0" smtClean="0"/>
            </a:br>
            <a:r>
              <a:rPr lang="ru-RU" dirty="0" smtClean="0"/>
              <a:t>И чего здесь только нет! </a:t>
            </a:r>
            <a:br>
              <a:rPr lang="ru-RU" dirty="0" smtClean="0"/>
            </a:br>
            <a:r>
              <a:rPr lang="ru-RU" dirty="0" smtClean="0"/>
              <a:t>Как же сеть ту называют? </a:t>
            </a:r>
            <a:br>
              <a:rPr lang="ru-RU" dirty="0" smtClean="0"/>
            </a:br>
            <a:r>
              <a:rPr lang="ru-RU" dirty="0" smtClean="0"/>
              <a:t>Ну, конечно ж…… (Интернет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400" dirty="0" smtClean="0"/>
              <a:t>Автор Лена </a:t>
            </a:r>
            <a:r>
              <a:rPr lang="ru-RU" sz="2400" dirty="0" err="1" smtClean="0"/>
              <a:t>Лазухина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548680"/>
            <a:ext cx="6995120" cy="5577483"/>
          </a:xfrm>
        </p:spPr>
        <p:txBody>
          <a:bodyPr/>
          <a:lstStyle/>
          <a:p>
            <a:r>
              <a:rPr lang="ru-RU" dirty="0" smtClean="0"/>
              <a:t>Мы хотим, чтоб интернет</a:t>
            </a:r>
            <a:br>
              <a:rPr lang="ru-RU" dirty="0" smtClean="0"/>
            </a:br>
            <a:r>
              <a:rPr lang="ru-RU" dirty="0" smtClean="0"/>
              <a:t>« Был вам другом много лет!</a:t>
            </a:r>
            <a:br>
              <a:rPr lang="ru-RU" dirty="0" smtClean="0"/>
            </a:br>
            <a:r>
              <a:rPr lang="ru-RU" dirty="0" smtClean="0"/>
              <a:t>Будешь знать семь правил этих —</a:t>
            </a:r>
            <a:br>
              <a:rPr lang="ru-RU" dirty="0" smtClean="0"/>
            </a:br>
            <a:r>
              <a:rPr lang="ru-RU" dirty="0" smtClean="0"/>
              <a:t>Смело плавай в интернете! 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Users\pk03\Desktop\МАЛОВА Г.В\DETI-monitor-e-tot-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83537"/>
            <a:ext cx="4182963" cy="269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3"/>
            <a:ext cx="7941568" cy="3384376"/>
          </a:xfrm>
        </p:spPr>
        <p:txBody>
          <a:bodyPr>
            <a:normAutofit/>
          </a:bodyPr>
          <a:lstStyle/>
          <a:p>
            <a:pPr lvl="7">
              <a:buNone/>
            </a:pPr>
            <a:r>
              <a:rPr lang="ru-RU" sz="3200" dirty="0" smtClean="0"/>
              <a:t>« Если что-то непонятно</a:t>
            </a:r>
            <a:br>
              <a:rPr lang="ru-RU" sz="3200" dirty="0" smtClean="0"/>
            </a:br>
            <a:r>
              <a:rPr lang="ru-RU" sz="3200" dirty="0" smtClean="0"/>
              <a:t>страшно или неприятно,</a:t>
            </a:r>
            <a:br>
              <a:rPr lang="ru-RU" sz="3200" dirty="0" smtClean="0"/>
            </a:br>
            <a:r>
              <a:rPr lang="ru-RU" sz="3200" dirty="0" smtClean="0"/>
              <a:t>Быстро к взрослым поспеши,</a:t>
            </a:r>
            <a:br>
              <a:rPr lang="ru-RU" sz="3200" dirty="0" smtClean="0"/>
            </a:br>
            <a:r>
              <a:rPr lang="ru-RU" sz="3200" dirty="0" smtClean="0"/>
              <a:t>Расскажи и покажи. »</a:t>
            </a:r>
            <a:endParaRPr lang="ru-RU" sz="3200" dirty="0"/>
          </a:p>
        </p:txBody>
      </p:sp>
      <p:pic>
        <p:nvPicPr>
          <p:cNvPr id="10242" name="Picture 2" descr="C:\Users\pk03\Desktop\МАЛОВА Г.В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4320480" cy="316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5040560" cy="4569371"/>
          </a:xfrm>
        </p:spPr>
        <p:txBody>
          <a:bodyPr>
            <a:normAutofit/>
          </a:bodyPr>
          <a:lstStyle/>
          <a:p>
            <a:r>
              <a:rPr lang="ru-RU" dirty="0" smtClean="0"/>
              <a:t>« Как и всюду на планете,</a:t>
            </a:r>
            <a:br>
              <a:rPr lang="ru-RU" dirty="0" smtClean="0"/>
            </a:br>
            <a:r>
              <a:rPr lang="ru-RU" dirty="0" smtClean="0"/>
              <a:t>Есть опасность в интернете.</a:t>
            </a:r>
            <a:br>
              <a:rPr lang="ru-RU" dirty="0" smtClean="0"/>
            </a:br>
            <a:r>
              <a:rPr lang="ru-RU" dirty="0" smtClean="0"/>
              <a:t>Мы опасность исключаем,</a:t>
            </a:r>
            <a:br>
              <a:rPr lang="ru-RU" dirty="0" smtClean="0"/>
            </a:br>
            <a:r>
              <a:rPr lang="ru-RU" dirty="0" smtClean="0"/>
              <a:t>Если фильтры подключаем. 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pk03\Desktop\МАЛОВА Г.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086472" cy="3919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3312368"/>
          </a:xfrm>
        </p:spPr>
        <p:txBody>
          <a:bodyPr/>
          <a:lstStyle/>
          <a:p>
            <a:r>
              <a:rPr lang="ru-RU" dirty="0" smtClean="0"/>
              <a:t>« Не хочу попасть в беду —</a:t>
            </a:r>
            <a:br>
              <a:rPr lang="ru-RU" dirty="0" smtClean="0"/>
            </a:br>
            <a:r>
              <a:rPr lang="ru-RU" dirty="0" smtClean="0"/>
              <a:t>Антивирус заведу!</a:t>
            </a:r>
            <a:br>
              <a:rPr lang="ru-RU" dirty="0" smtClean="0"/>
            </a:br>
            <a:r>
              <a:rPr lang="ru-RU" dirty="0" smtClean="0"/>
              <a:t>Всем, кто ходит в интернет,</a:t>
            </a:r>
            <a:br>
              <a:rPr lang="ru-RU" dirty="0" smtClean="0"/>
            </a:br>
            <a:r>
              <a:rPr lang="ru-RU" dirty="0" smtClean="0"/>
              <a:t>Пригодится наш совет. »</a:t>
            </a:r>
            <a:endParaRPr lang="ru-RU" dirty="0"/>
          </a:p>
        </p:txBody>
      </p:sp>
      <p:pic>
        <p:nvPicPr>
          <p:cNvPr id="8193" name="Picture 1" descr="C:\Users\pk03\Desktop\МАЛОВА Г.В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429397" cy="3378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476672"/>
            <a:ext cx="5626968" cy="5649491"/>
          </a:xfrm>
        </p:spPr>
        <p:txBody>
          <a:bodyPr/>
          <a:lstStyle/>
          <a:p>
            <a:r>
              <a:rPr lang="ru-RU" dirty="0" smtClean="0"/>
              <a:t>« Иногда тебе в сети</a:t>
            </a:r>
            <a:br>
              <a:rPr lang="ru-RU" dirty="0" smtClean="0"/>
            </a:br>
            <a:r>
              <a:rPr lang="ru-RU" dirty="0" smtClean="0"/>
              <a:t>Вдруг встречаются вруны.</a:t>
            </a:r>
            <a:br>
              <a:rPr lang="ru-RU" dirty="0" smtClean="0"/>
            </a:br>
            <a:r>
              <a:rPr lang="ru-RU" dirty="0" smtClean="0"/>
              <a:t>Ты мошенникам не верь,</a:t>
            </a:r>
            <a:br>
              <a:rPr lang="ru-RU" dirty="0" smtClean="0"/>
            </a:br>
            <a:r>
              <a:rPr lang="ru-RU" dirty="0" smtClean="0"/>
              <a:t>Информацию проверь! »</a:t>
            </a:r>
            <a:endParaRPr lang="ru-RU" dirty="0"/>
          </a:p>
        </p:txBody>
      </p:sp>
      <p:pic>
        <p:nvPicPr>
          <p:cNvPr id="7170" name="Picture 2" descr="C:\Users\pk03\Desktop\МАЛОВА Г.В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486486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332656"/>
            <a:ext cx="5770984" cy="3816424"/>
          </a:xfrm>
        </p:spPr>
        <p:txBody>
          <a:bodyPr/>
          <a:lstStyle/>
          <a:p>
            <a:r>
              <a:rPr lang="ru-RU" dirty="0" smtClean="0"/>
              <a:t>« Злые люди в Интернете</a:t>
            </a:r>
            <a:br>
              <a:rPr lang="ru-RU" dirty="0" smtClean="0"/>
            </a:br>
            <a:r>
              <a:rPr lang="ru-RU" dirty="0" smtClean="0"/>
              <a:t>Расставляют свои сети.</a:t>
            </a:r>
            <a:br>
              <a:rPr lang="ru-RU" dirty="0" smtClean="0"/>
            </a:br>
            <a:r>
              <a:rPr lang="ru-RU" dirty="0" smtClean="0"/>
              <a:t>С незнакомыми людьми</a:t>
            </a:r>
            <a:br>
              <a:rPr lang="ru-RU" dirty="0" smtClean="0"/>
            </a:br>
            <a:r>
              <a:rPr lang="ru-RU" dirty="0" smtClean="0"/>
              <a:t>Ты на встречу не иди! »</a:t>
            </a:r>
            <a:endParaRPr lang="ru-RU" dirty="0"/>
          </a:p>
        </p:txBody>
      </p:sp>
      <p:pic>
        <p:nvPicPr>
          <p:cNvPr id="5121" name="Picture 1" descr="C:\Users\pk03\Desktop\МАЛОВА Г.В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004532"/>
            <a:ext cx="4464496" cy="3160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 С грубиянами в сети</a:t>
            </a:r>
            <a:br>
              <a:rPr lang="ru-RU" dirty="0" smtClean="0"/>
            </a:br>
            <a:r>
              <a:rPr lang="ru-RU" dirty="0" smtClean="0"/>
              <a:t>Разговор не заводи.</a:t>
            </a:r>
            <a:br>
              <a:rPr lang="ru-RU" dirty="0" smtClean="0"/>
            </a:br>
            <a:r>
              <a:rPr lang="ru-RU" dirty="0" smtClean="0"/>
              <a:t>Ну и сам не оплошай —</a:t>
            </a:r>
            <a:br>
              <a:rPr lang="ru-RU" dirty="0" smtClean="0"/>
            </a:br>
            <a:r>
              <a:rPr lang="ru-RU" dirty="0" smtClean="0"/>
              <a:t>Никого не обижай. »</a:t>
            </a:r>
            <a:endParaRPr lang="ru-RU" dirty="0"/>
          </a:p>
        </p:txBody>
      </p:sp>
      <p:pic>
        <p:nvPicPr>
          <p:cNvPr id="4097" name="Picture 1" descr="C:\Users\pk03\Desktop\МАЛОВА Г.В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408324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107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РЕБЕНОК И ИНТЕРНЕТ</vt:lpstr>
      <vt:lpstr>Правила для детей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11</cp:revision>
  <dcterms:created xsi:type="dcterms:W3CDTF">2013-01-06T18:32:13Z</dcterms:created>
  <dcterms:modified xsi:type="dcterms:W3CDTF">2019-04-10T23:55:33Z</dcterms:modified>
</cp:coreProperties>
</file>